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1"/>
  </p:notesMasterIdLst>
  <p:sldIdLst>
    <p:sldId id="280" r:id="rId2"/>
    <p:sldId id="337" r:id="rId3"/>
    <p:sldId id="338" r:id="rId4"/>
    <p:sldId id="339" r:id="rId5"/>
    <p:sldId id="340" r:id="rId6"/>
    <p:sldId id="336" r:id="rId7"/>
    <p:sldId id="335" r:id="rId8"/>
    <p:sldId id="341" r:id="rId9"/>
    <p:sldId id="313" r:id="rId10"/>
  </p:sldIdLst>
  <p:sldSz cx="12192000" cy="6858000"/>
  <p:notesSz cx="9926638" cy="6797675"/>
  <p:custDataLst>
    <p:tags r:id="rId1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032" userDrawn="1">
          <p15:clr>
            <a:srgbClr val="A4A3A4"/>
          </p15:clr>
        </p15:guide>
        <p15:guide id="2" orient="horz" pos="72" userDrawn="1">
          <p15:clr>
            <a:srgbClr val="A4A3A4"/>
          </p15:clr>
        </p15:guide>
        <p15:guide id="3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9EB4"/>
    <a:srgbClr val="009CAA"/>
    <a:srgbClr val="00C7D6"/>
    <a:srgbClr val="00B2C0"/>
    <a:srgbClr val="DB1816"/>
    <a:srgbClr val="DB3941"/>
    <a:srgbClr val="00DDEE"/>
    <a:srgbClr val="4F7697"/>
    <a:srgbClr val="E71F21"/>
    <a:srgbClr val="6D6A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060" autoAdjust="0"/>
    <p:restoredTop sz="94158" autoAdjust="0"/>
  </p:normalViewPr>
  <p:slideViewPr>
    <p:cSldViewPr snapToGrid="0" showGuides="1">
      <p:cViewPr>
        <p:scale>
          <a:sx n="113" d="100"/>
          <a:sy n="113" d="100"/>
        </p:scale>
        <p:origin x="-1080" y="-72"/>
      </p:cViewPr>
      <p:guideLst>
        <p:guide orient="horz" pos="1032"/>
        <p:guide orient="horz" pos="7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1543" cy="341066"/>
          </a:xfrm>
          <a:prstGeom prst="rect">
            <a:avLst/>
          </a:prstGeom>
        </p:spPr>
        <p:txBody>
          <a:bodyPr vert="horz" lIns="91065" tIns="45533" rIns="91065" bIns="4553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9" y="1"/>
            <a:ext cx="4301543" cy="341066"/>
          </a:xfrm>
          <a:prstGeom prst="rect">
            <a:avLst/>
          </a:prstGeom>
        </p:spPr>
        <p:txBody>
          <a:bodyPr vert="horz" lIns="91065" tIns="45533" rIns="91065" bIns="45533" rtlCol="0"/>
          <a:lstStyle>
            <a:lvl1pPr algn="r">
              <a:defRPr sz="1200"/>
            </a:lvl1pPr>
          </a:lstStyle>
          <a:p>
            <a:fld id="{920082CC-91FF-4AB0-8898-7D78C8FB3ECC}" type="datetimeFigureOut">
              <a:rPr lang="en-US" smtClean="0"/>
              <a:t>1/16/2019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9313"/>
            <a:ext cx="4078288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65" tIns="45533" rIns="91065" bIns="4553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5" y="3271386"/>
            <a:ext cx="7941310" cy="2676585"/>
          </a:xfrm>
          <a:prstGeom prst="rect">
            <a:avLst/>
          </a:prstGeom>
        </p:spPr>
        <p:txBody>
          <a:bodyPr vert="horz" lIns="91065" tIns="45533" rIns="91065" bIns="4553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4"/>
            <a:ext cx="4301543" cy="341065"/>
          </a:xfrm>
          <a:prstGeom prst="rect">
            <a:avLst/>
          </a:prstGeom>
        </p:spPr>
        <p:txBody>
          <a:bodyPr vert="horz" lIns="91065" tIns="45533" rIns="91065" bIns="4553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9" y="6456614"/>
            <a:ext cx="4301543" cy="341065"/>
          </a:xfrm>
          <a:prstGeom prst="rect">
            <a:avLst/>
          </a:prstGeom>
        </p:spPr>
        <p:txBody>
          <a:bodyPr vert="horz" lIns="91065" tIns="45533" rIns="91065" bIns="45533" rtlCol="0" anchor="b"/>
          <a:lstStyle>
            <a:lvl1pPr algn="r">
              <a:defRPr sz="1200"/>
            </a:lvl1pPr>
          </a:lstStyle>
          <a:p>
            <a:fld id="{1F59473C-5BC8-441D-969C-94E39E7D9C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810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59473C-5BC8-441D-969C-94E39E7D9C6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664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59473C-5BC8-441D-969C-94E39E7D9C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92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59473C-5BC8-441D-969C-94E39E7D9C6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92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59473C-5BC8-441D-969C-94E39E7D9C6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926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59473C-5BC8-441D-969C-94E39E7D9C6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926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59473C-5BC8-441D-969C-94E39E7D9C6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926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59473C-5BC8-441D-969C-94E39E7D9C6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926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59473C-5BC8-441D-969C-94E39E7D9C6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926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59473C-5BC8-441D-969C-94E39E7D9C6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818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oleObject" Target="../embeddings/oleObject10.bin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image" Target="../media/image1.emf"/><Relationship Id="rId2" Type="http://schemas.openxmlformats.org/officeDocument/2006/relationships/tags" Target="../tags/tag10.xml"/><Relationship Id="rId1" Type="http://schemas.openxmlformats.org/officeDocument/2006/relationships/vmlDrawing" Target="../drawings/vmlDrawing9.vml"/><Relationship Id="rId6" Type="http://schemas.openxmlformats.org/officeDocument/2006/relationships/tags" Target="../tags/tag14.xml"/><Relationship Id="rId11" Type="http://schemas.openxmlformats.org/officeDocument/2006/relationships/oleObject" Target="../embeddings/oleObject9.bin"/><Relationship Id="rId5" Type="http://schemas.openxmlformats.org/officeDocument/2006/relationships/tags" Target="../tags/tag13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12.xml"/><Relationship Id="rId9" Type="http://schemas.openxmlformats.org/officeDocument/2006/relationships/tags" Target="../tags/tag17.xml"/><Relationship Id="rId1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3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4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119" y="1601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653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9" y="1601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1</a:t>
            </a:r>
            <a:endParaRPr lang="en-US" dirty="0"/>
          </a:p>
        </p:txBody>
      </p:sp>
      <p:sp>
        <p:nvSpPr>
          <p:cNvPr id="35" name="Oval 34"/>
          <p:cNvSpPr/>
          <p:nvPr userDrawn="1"/>
        </p:nvSpPr>
        <p:spPr>
          <a:xfrm>
            <a:off x="11181644" y="4023693"/>
            <a:ext cx="2785941" cy="1534575"/>
          </a:xfrm>
          <a:prstGeom prst="ellipse">
            <a:avLst/>
          </a:prstGeom>
          <a:solidFill>
            <a:srgbClr val="FFFFFF">
              <a:alpha val="30000"/>
            </a:srgbClr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290"/>
            <a:endParaRPr lang="en-US" sz="9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5" name="Rectangle 44"/>
          <p:cNvSpPr/>
          <p:nvPr userDrawn="1"/>
        </p:nvSpPr>
        <p:spPr>
          <a:xfrm>
            <a:off x="-1185669" y="312836"/>
            <a:ext cx="733717" cy="538480"/>
          </a:xfrm>
          <a:prstGeom prst="rect">
            <a:avLst/>
          </a:prstGeom>
          <a:solidFill>
            <a:srgbClr val="009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156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170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ectangle 45"/>
          <p:cNvSpPr/>
          <p:nvPr userDrawn="1"/>
        </p:nvSpPr>
        <p:spPr>
          <a:xfrm>
            <a:off x="-1185669" y="905926"/>
            <a:ext cx="733717" cy="538480"/>
          </a:xfrm>
          <a:prstGeom prst="rect">
            <a:avLst/>
          </a:prstGeom>
          <a:solidFill>
            <a:srgbClr val="E71F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227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41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49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46"/>
          <p:cNvSpPr/>
          <p:nvPr userDrawn="1"/>
        </p:nvSpPr>
        <p:spPr>
          <a:xfrm>
            <a:off x="-1185669" y="1499016"/>
            <a:ext cx="733717" cy="538480"/>
          </a:xfrm>
          <a:prstGeom prst="rect">
            <a:avLst/>
          </a:prstGeom>
          <a:solidFill>
            <a:srgbClr val="CBC9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203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195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 47"/>
          <p:cNvSpPr/>
          <p:nvPr userDrawn="1"/>
        </p:nvSpPr>
        <p:spPr>
          <a:xfrm>
            <a:off x="-1185669" y="2091237"/>
            <a:ext cx="733717" cy="538480"/>
          </a:xfrm>
          <a:prstGeom prst="rect">
            <a:avLst/>
          </a:prstGeom>
          <a:solidFill>
            <a:srgbClr val="020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8"/>
          <p:cNvSpPr/>
          <p:nvPr userDrawn="1"/>
        </p:nvSpPr>
        <p:spPr>
          <a:xfrm>
            <a:off x="-1185669" y="2679347"/>
            <a:ext cx="733717" cy="538480"/>
          </a:xfrm>
          <a:prstGeom prst="rect">
            <a:avLst/>
          </a:prstGeom>
          <a:solidFill>
            <a:srgbClr val="FAA9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169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Shape 8"/>
          <p:cNvSpPr txBox="1">
            <a:spLocks/>
          </p:cNvSpPr>
          <p:nvPr userDrawn="1"/>
        </p:nvSpPr>
        <p:spPr>
          <a:xfrm>
            <a:off x="11325743" y="6371127"/>
            <a:ext cx="583028" cy="179641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1400" b="1" smtClean="0">
                <a:solidFill>
                  <a:srgbClr val="004273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sz="1400" b="1" dirty="0">
              <a:solidFill>
                <a:srgbClr val="004273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0" name="Group 42">
            <a:extLst>
              <a:ext uri="{FF2B5EF4-FFF2-40B4-BE49-F238E27FC236}">
                <a16:creationId xmlns:a16="http://schemas.microsoft.com/office/drawing/2014/main" xmlns="" id="{4948385F-0C16-4749-BA74-EA11CEC68C5E}"/>
              </a:ext>
            </a:extLst>
          </p:cNvPr>
          <p:cNvGrpSpPr/>
          <p:nvPr userDrawn="1"/>
        </p:nvGrpSpPr>
        <p:grpSpPr>
          <a:xfrm>
            <a:off x="10639412" y="57580"/>
            <a:ext cx="1428776" cy="970326"/>
            <a:chOff x="3286359" y="1758005"/>
            <a:chExt cx="5794120" cy="3934968"/>
          </a:xfrm>
        </p:grpSpPr>
        <p:pic>
          <p:nvPicPr>
            <p:cNvPr id="81" name="Picture 3">
              <a:extLst>
                <a:ext uri="{FF2B5EF4-FFF2-40B4-BE49-F238E27FC236}">
                  <a16:creationId xmlns:a16="http://schemas.microsoft.com/office/drawing/2014/main" xmlns="" id="{B66DF222-CD79-4029-AF33-0884F19B9B50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61" t="45328" r="50065" b="9385"/>
            <a:stretch/>
          </p:blipFill>
          <p:spPr>
            <a:xfrm>
              <a:off x="4984731" y="2294453"/>
              <a:ext cx="3451860" cy="3398520"/>
            </a:xfrm>
            <a:prstGeom prst="rect">
              <a:avLst/>
            </a:prstGeom>
            <a:solidFill>
              <a:srgbClr val="E71F21"/>
            </a:solidFill>
          </p:spPr>
        </p:pic>
        <p:sp>
          <p:nvSpPr>
            <p:cNvPr id="82" name="Rectangle 4">
              <a:extLst>
                <a:ext uri="{FF2B5EF4-FFF2-40B4-BE49-F238E27FC236}">
                  <a16:creationId xmlns:a16="http://schemas.microsoft.com/office/drawing/2014/main" xmlns="" id="{A6884DCD-64F0-4269-BF0E-84C6ED478838}"/>
                </a:ext>
              </a:extLst>
            </p:cNvPr>
            <p:cNvSpPr/>
            <p:nvPr userDrawn="1"/>
          </p:nvSpPr>
          <p:spPr>
            <a:xfrm>
              <a:off x="4182089" y="1758005"/>
              <a:ext cx="2060448" cy="13898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83" name="Oval 5">
              <a:extLst>
                <a:ext uri="{FF2B5EF4-FFF2-40B4-BE49-F238E27FC236}">
                  <a16:creationId xmlns:a16="http://schemas.microsoft.com/office/drawing/2014/main" xmlns="" id="{EF746355-45D6-42C1-9FBC-51DDB95ECB42}"/>
                </a:ext>
              </a:extLst>
            </p:cNvPr>
            <p:cNvSpPr/>
            <p:nvPr userDrawn="1"/>
          </p:nvSpPr>
          <p:spPr>
            <a:xfrm>
              <a:off x="6289655" y="4088328"/>
              <a:ext cx="58420" cy="5842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84" name="Oval 6">
              <a:extLst>
                <a:ext uri="{FF2B5EF4-FFF2-40B4-BE49-F238E27FC236}">
                  <a16:creationId xmlns:a16="http://schemas.microsoft.com/office/drawing/2014/main" xmlns="" id="{18A0A9D8-59B3-423F-B450-6D86AEBD07AC}"/>
                </a:ext>
              </a:extLst>
            </p:cNvPr>
            <p:cNvSpPr/>
            <p:nvPr userDrawn="1"/>
          </p:nvSpPr>
          <p:spPr>
            <a:xfrm>
              <a:off x="6013431" y="3916878"/>
              <a:ext cx="58420" cy="5842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85" name="Oval 7">
              <a:extLst>
                <a:ext uri="{FF2B5EF4-FFF2-40B4-BE49-F238E27FC236}">
                  <a16:creationId xmlns:a16="http://schemas.microsoft.com/office/drawing/2014/main" xmlns="" id="{DE0AF8A2-0679-4F56-9B5F-83A629DCBD4B}"/>
                </a:ext>
              </a:extLst>
            </p:cNvPr>
            <p:cNvSpPr/>
            <p:nvPr userDrawn="1"/>
          </p:nvSpPr>
          <p:spPr>
            <a:xfrm>
              <a:off x="6013431" y="4776668"/>
              <a:ext cx="58420" cy="5842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86" name="Oval 8">
              <a:extLst>
                <a:ext uri="{FF2B5EF4-FFF2-40B4-BE49-F238E27FC236}">
                  <a16:creationId xmlns:a16="http://schemas.microsoft.com/office/drawing/2014/main" xmlns="" id="{D13A641F-DA95-48F3-911C-21A3C8AFE9B4}"/>
                </a:ext>
              </a:extLst>
            </p:cNvPr>
            <p:cNvSpPr/>
            <p:nvPr userDrawn="1"/>
          </p:nvSpPr>
          <p:spPr>
            <a:xfrm>
              <a:off x="6535399" y="3368873"/>
              <a:ext cx="58420" cy="5842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87" name="Oval 9">
              <a:extLst>
                <a:ext uri="{FF2B5EF4-FFF2-40B4-BE49-F238E27FC236}">
                  <a16:creationId xmlns:a16="http://schemas.microsoft.com/office/drawing/2014/main" xmlns="" id="{F58AA066-4D50-47D6-8973-FF37D14981B2}"/>
                </a:ext>
              </a:extLst>
            </p:cNvPr>
            <p:cNvSpPr/>
            <p:nvPr userDrawn="1"/>
          </p:nvSpPr>
          <p:spPr>
            <a:xfrm>
              <a:off x="6451579" y="4195008"/>
              <a:ext cx="58420" cy="5842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88" name="Rectangle 10">
              <a:extLst>
                <a:ext uri="{FF2B5EF4-FFF2-40B4-BE49-F238E27FC236}">
                  <a16:creationId xmlns:a16="http://schemas.microsoft.com/office/drawing/2014/main" xmlns="" id="{6C2B9DDC-98EF-4DF0-8DFC-357ECCC5D7EB}"/>
                </a:ext>
              </a:extLst>
            </p:cNvPr>
            <p:cNvSpPr/>
            <p:nvPr userDrawn="1"/>
          </p:nvSpPr>
          <p:spPr>
            <a:xfrm flipV="1">
              <a:off x="8096995" y="2079395"/>
              <a:ext cx="334519" cy="2256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89" name="Isosceles Triangle 11">
              <a:extLst>
                <a:ext uri="{FF2B5EF4-FFF2-40B4-BE49-F238E27FC236}">
                  <a16:creationId xmlns:a16="http://schemas.microsoft.com/office/drawing/2014/main" xmlns="" id="{16A26DBD-24F8-4E0D-8127-92347D16A415}"/>
                </a:ext>
              </a:extLst>
            </p:cNvPr>
            <p:cNvSpPr/>
            <p:nvPr userDrawn="1"/>
          </p:nvSpPr>
          <p:spPr>
            <a:xfrm rot="3350450">
              <a:off x="7717560" y="3997666"/>
              <a:ext cx="105537" cy="97536"/>
            </a:xfrm>
            <a:prstGeom prst="triangle">
              <a:avLst/>
            </a:prstGeom>
            <a:solidFill>
              <a:srgbClr val="009C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90" name="Isosceles Triangle 12">
              <a:extLst>
                <a:ext uri="{FF2B5EF4-FFF2-40B4-BE49-F238E27FC236}">
                  <a16:creationId xmlns:a16="http://schemas.microsoft.com/office/drawing/2014/main" xmlns="" id="{C8737547-F05F-4B78-9728-1FEC6311E0F4}"/>
                </a:ext>
              </a:extLst>
            </p:cNvPr>
            <p:cNvSpPr/>
            <p:nvPr userDrawn="1"/>
          </p:nvSpPr>
          <p:spPr>
            <a:xfrm rot="20653241">
              <a:off x="7250796" y="5339404"/>
              <a:ext cx="105537" cy="97536"/>
            </a:xfrm>
            <a:prstGeom prst="triangle">
              <a:avLst/>
            </a:prstGeom>
            <a:solidFill>
              <a:srgbClr val="009C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cxnSp>
          <p:nvCxnSpPr>
            <p:cNvPr id="91" name="Straight Connector 13">
              <a:extLst>
                <a:ext uri="{FF2B5EF4-FFF2-40B4-BE49-F238E27FC236}">
                  <a16:creationId xmlns:a16="http://schemas.microsoft.com/office/drawing/2014/main" xmlns="" id="{9F657019-A1D4-40E3-BB7C-8D9ECE9B1DB6}"/>
                </a:ext>
              </a:extLst>
            </p:cNvPr>
            <p:cNvCxnSpPr>
              <a:stCxn id="97" idx="7"/>
            </p:cNvCxnSpPr>
            <p:nvPr userDrawn="1"/>
          </p:nvCxnSpPr>
          <p:spPr>
            <a:xfrm flipV="1">
              <a:off x="7047217" y="2422524"/>
              <a:ext cx="2000495" cy="2130625"/>
            </a:xfrm>
            <a:prstGeom prst="line">
              <a:avLst/>
            </a:prstGeom>
            <a:ln w="9525">
              <a:solidFill>
                <a:srgbClr val="B3B0A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Oval 14">
              <a:extLst>
                <a:ext uri="{FF2B5EF4-FFF2-40B4-BE49-F238E27FC236}">
                  <a16:creationId xmlns:a16="http://schemas.microsoft.com/office/drawing/2014/main" xmlns="" id="{A58651C4-793E-45EA-B79D-16657824E365}"/>
                </a:ext>
              </a:extLst>
            </p:cNvPr>
            <p:cNvSpPr/>
            <p:nvPr userDrawn="1"/>
          </p:nvSpPr>
          <p:spPr>
            <a:xfrm>
              <a:off x="9022059" y="2388490"/>
              <a:ext cx="58420" cy="5842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E329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93" name="Oval 15">
              <a:extLst>
                <a:ext uri="{FF2B5EF4-FFF2-40B4-BE49-F238E27FC236}">
                  <a16:creationId xmlns:a16="http://schemas.microsoft.com/office/drawing/2014/main" xmlns="" id="{AB2DD78C-7E3F-4DAF-B98F-51EE3081CA45}"/>
                </a:ext>
              </a:extLst>
            </p:cNvPr>
            <p:cNvSpPr/>
            <p:nvPr userDrawn="1"/>
          </p:nvSpPr>
          <p:spPr>
            <a:xfrm>
              <a:off x="8402303" y="3946088"/>
              <a:ext cx="58420" cy="5842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E329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94" name="Rectangle 16">
              <a:extLst>
                <a:ext uri="{FF2B5EF4-FFF2-40B4-BE49-F238E27FC236}">
                  <a16:creationId xmlns:a16="http://schemas.microsoft.com/office/drawing/2014/main" xmlns="" id="{1D7F87FC-2190-4807-8EAF-1856A8451CE1}"/>
                </a:ext>
              </a:extLst>
            </p:cNvPr>
            <p:cNvSpPr/>
            <p:nvPr userDrawn="1"/>
          </p:nvSpPr>
          <p:spPr>
            <a:xfrm>
              <a:off x="7804708" y="4362916"/>
              <a:ext cx="968432" cy="4485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cxnSp>
          <p:nvCxnSpPr>
            <p:cNvPr id="95" name="Straight Connector 17">
              <a:extLst>
                <a:ext uri="{FF2B5EF4-FFF2-40B4-BE49-F238E27FC236}">
                  <a16:creationId xmlns:a16="http://schemas.microsoft.com/office/drawing/2014/main" xmlns="" id="{7234FEBA-499D-493A-8D35-AA94268E655A}"/>
                </a:ext>
              </a:extLst>
            </p:cNvPr>
            <p:cNvCxnSpPr/>
            <p:nvPr userDrawn="1"/>
          </p:nvCxnSpPr>
          <p:spPr>
            <a:xfrm flipH="1">
              <a:off x="7037809" y="4601503"/>
              <a:ext cx="1645920" cy="0"/>
            </a:xfrm>
            <a:prstGeom prst="line">
              <a:avLst/>
            </a:prstGeom>
            <a:ln w="12700">
              <a:solidFill>
                <a:srgbClr val="B3B0A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Oval 18">
              <a:extLst>
                <a:ext uri="{FF2B5EF4-FFF2-40B4-BE49-F238E27FC236}">
                  <a16:creationId xmlns:a16="http://schemas.microsoft.com/office/drawing/2014/main" xmlns="" id="{A71DADBD-0518-4D99-88CF-921955DFFBA3}"/>
                </a:ext>
              </a:extLst>
            </p:cNvPr>
            <p:cNvSpPr/>
            <p:nvPr userDrawn="1"/>
          </p:nvSpPr>
          <p:spPr>
            <a:xfrm>
              <a:off x="8683731" y="4564943"/>
              <a:ext cx="58420" cy="5842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E329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97" name="Oval 19">
              <a:extLst>
                <a:ext uri="{FF2B5EF4-FFF2-40B4-BE49-F238E27FC236}">
                  <a16:creationId xmlns:a16="http://schemas.microsoft.com/office/drawing/2014/main" xmlns="" id="{C01BF039-078F-42A3-9C94-ECE4A5DCCBC9}"/>
                </a:ext>
              </a:extLst>
            </p:cNvPr>
            <p:cNvSpPr/>
            <p:nvPr userDrawn="1"/>
          </p:nvSpPr>
          <p:spPr>
            <a:xfrm>
              <a:off x="6962122" y="4538546"/>
              <a:ext cx="99695" cy="99695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98" name="Isosceles Triangle 20">
              <a:extLst>
                <a:ext uri="{FF2B5EF4-FFF2-40B4-BE49-F238E27FC236}">
                  <a16:creationId xmlns:a16="http://schemas.microsoft.com/office/drawing/2014/main" xmlns="" id="{333C2BF4-A4A0-4011-BC36-89BB101D3B06}"/>
                </a:ext>
              </a:extLst>
            </p:cNvPr>
            <p:cNvSpPr/>
            <p:nvPr userDrawn="1"/>
          </p:nvSpPr>
          <p:spPr>
            <a:xfrm rot="5400000">
              <a:off x="8004162" y="4568761"/>
              <a:ext cx="64674" cy="59771"/>
            </a:xfrm>
            <a:prstGeom prst="triangl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99" name="Isosceles Triangle 21">
              <a:extLst>
                <a:ext uri="{FF2B5EF4-FFF2-40B4-BE49-F238E27FC236}">
                  <a16:creationId xmlns:a16="http://schemas.microsoft.com/office/drawing/2014/main" xmlns="" id="{81A871F0-8820-4B0D-95FA-D2FAAC7D0112}"/>
                </a:ext>
              </a:extLst>
            </p:cNvPr>
            <p:cNvSpPr/>
            <p:nvPr userDrawn="1"/>
          </p:nvSpPr>
          <p:spPr>
            <a:xfrm rot="20395380">
              <a:off x="3286359" y="2293565"/>
              <a:ext cx="2580552" cy="1902373"/>
            </a:xfrm>
            <a:prstGeom prst="triangle">
              <a:avLst/>
            </a:prstGeom>
            <a:noFill/>
            <a:ln>
              <a:solidFill>
                <a:srgbClr val="938F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00" name="Oval 22">
              <a:extLst>
                <a:ext uri="{FF2B5EF4-FFF2-40B4-BE49-F238E27FC236}">
                  <a16:creationId xmlns:a16="http://schemas.microsoft.com/office/drawing/2014/main" xmlns="" id="{460CBCC6-45C0-404C-AAF5-A8D262E6A3D5}"/>
                </a:ext>
              </a:extLst>
            </p:cNvPr>
            <p:cNvSpPr/>
            <p:nvPr userDrawn="1"/>
          </p:nvSpPr>
          <p:spPr>
            <a:xfrm>
              <a:off x="7027651" y="1949196"/>
              <a:ext cx="1714500" cy="1714500"/>
            </a:xfrm>
            <a:prstGeom prst="ellipse">
              <a:avLst/>
            </a:prstGeom>
            <a:noFill/>
            <a:ln>
              <a:solidFill>
                <a:srgbClr val="938F89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01" name="Isosceles Triangle 23">
              <a:extLst>
                <a:ext uri="{FF2B5EF4-FFF2-40B4-BE49-F238E27FC236}">
                  <a16:creationId xmlns:a16="http://schemas.microsoft.com/office/drawing/2014/main" xmlns="" id="{EA48A2D0-57C2-4CDB-A7A3-858E46B6DB9C}"/>
                </a:ext>
              </a:extLst>
            </p:cNvPr>
            <p:cNvSpPr/>
            <p:nvPr userDrawn="1"/>
          </p:nvSpPr>
          <p:spPr>
            <a:xfrm rot="7784879">
              <a:off x="7154807" y="2065961"/>
              <a:ext cx="329184" cy="327099"/>
            </a:xfrm>
            <a:prstGeom prst="triangle">
              <a:avLst/>
            </a:prstGeom>
            <a:solidFill>
              <a:srgbClr val="009C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02" name="Isosceles Triangle 24">
              <a:extLst>
                <a:ext uri="{FF2B5EF4-FFF2-40B4-BE49-F238E27FC236}">
                  <a16:creationId xmlns:a16="http://schemas.microsoft.com/office/drawing/2014/main" xmlns="" id="{2F2FE37F-529E-48B4-900D-623FC5E9970D}"/>
                </a:ext>
              </a:extLst>
            </p:cNvPr>
            <p:cNvSpPr/>
            <p:nvPr userDrawn="1"/>
          </p:nvSpPr>
          <p:spPr>
            <a:xfrm rot="21060853">
              <a:off x="8395568" y="3139821"/>
              <a:ext cx="329184" cy="327099"/>
            </a:xfrm>
            <a:prstGeom prst="triangle">
              <a:avLst/>
            </a:prstGeom>
            <a:solidFill>
              <a:srgbClr val="E329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03" name="Oval 25">
              <a:extLst>
                <a:ext uri="{FF2B5EF4-FFF2-40B4-BE49-F238E27FC236}">
                  <a16:creationId xmlns:a16="http://schemas.microsoft.com/office/drawing/2014/main" xmlns="" id="{A33D366B-5ED2-4DC2-9BDF-F2413FBFC9A5}"/>
                </a:ext>
              </a:extLst>
            </p:cNvPr>
            <p:cNvSpPr/>
            <p:nvPr userDrawn="1"/>
          </p:nvSpPr>
          <p:spPr>
            <a:xfrm>
              <a:off x="7860771" y="2777236"/>
              <a:ext cx="58420" cy="5842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E329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04" name="Oval 26">
              <a:extLst>
                <a:ext uri="{FF2B5EF4-FFF2-40B4-BE49-F238E27FC236}">
                  <a16:creationId xmlns:a16="http://schemas.microsoft.com/office/drawing/2014/main" xmlns="" id="{2EDEFCB4-AA29-4519-8F0D-FA4F5EBEC514}"/>
                </a:ext>
              </a:extLst>
            </p:cNvPr>
            <p:cNvSpPr/>
            <p:nvPr userDrawn="1"/>
          </p:nvSpPr>
          <p:spPr>
            <a:xfrm>
              <a:off x="7524345" y="2428568"/>
              <a:ext cx="719331" cy="719331"/>
            </a:xfrm>
            <a:prstGeom prst="ellipse">
              <a:avLst/>
            </a:prstGeom>
            <a:noFill/>
            <a:ln>
              <a:solidFill>
                <a:srgbClr val="E3293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05" name="Oval 27">
              <a:extLst>
                <a:ext uri="{FF2B5EF4-FFF2-40B4-BE49-F238E27FC236}">
                  <a16:creationId xmlns:a16="http://schemas.microsoft.com/office/drawing/2014/main" xmlns="" id="{2DBE5BEF-45B7-4BBC-A04D-EAEF7CFACC3A}"/>
                </a:ext>
              </a:extLst>
            </p:cNvPr>
            <p:cNvSpPr/>
            <p:nvPr userDrawn="1"/>
          </p:nvSpPr>
          <p:spPr>
            <a:xfrm>
              <a:off x="3931897" y="4417893"/>
              <a:ext cx="120651" cy="12065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06" name="Oval 28">
              <a:extLst>
                <a:ext uri="{FF2B5EF4-FFF2-40B4-BE49-F238E27FC236}">
                  <a16:creationId xmlns:a16="http://schemas.microsoft.com/office/drawing/2014/main" xmlns="" id="{E7F6584C-6BDF-4ED9-9599-51377BE37520}"/>
                </a:ext>
              </a:extLst>
            </p:cNvPr>
            <p:cNvSpPr/>
            <p:nvPr userDrawn="1"/>
          </p:nvSpPr>
          <p:spPr>
            <a:xfrm>
              <a:off x="4924405" y="2833102"/>
              <a:ext cx="120651" cy="12065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07" name="Isosceles Triangle 29">
              <a:extLst>
                <a:ext uri="{FF2B5EF4-FFF2-40B4-BE49-F238E27FC236}">
                  <a16:creationId xmlns:a16="http://schemas.microsoft.com/office/drawing/2014/main" xmlns="" id="{D7F26186-8A29-4184-87F7-2333AF3BD8BF}"/>
                </a:ext>
              </a:extLst>
            </p:cNvPr>
            <p:cNvSpPr/>
            <p:nvPr userDrawn="1"/>
          </p:nvSpPr>
          <p:spPr>
            <a:xfrm rot="2229047">
              <a:off x="4464244" y="2395672"/>
              <a:ext cx="1151941" cy="849206"/>
            </a:xfrm>
            <a:prstGeom prst="triangle">
              <a:avLst/>
            </a:prstGeom>
            <a:noFill/>
            <a:ln>
              <a:solidFill>
                <a:srgbClr val="66666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08" name="Oval 30">
              <a:extLst>
                <a:ext uri="{FF2B5EF4-FFF2-40B4-BE49-F238E27FC236}">
                  <a16:creationId xmlns:a16="http://schemas.microsoft.com/office/drawing/2014/main" xmlns="" id="{33DC0824-AF90-4E4C-8416-83F25C79922E}"/>
                </a:ext>
              </a:extLst>
            </p:cNvPr>
            <p:cNvSpPr/>
            <p:nvPr userDrawn="1"/>
          </p:nvSpPr>
          <p:spPr>
            <a:xfrm>
              <a:off x="8402941" y="5462153"/>
              <a:ext cx="45719" cy="45719"/>
            </a:xfrm>
            <a:prstGeom prst="ellipse">
              <a:avLst/>
            </a:prstGeom>
            <a:solidFill>
              <a:srgbClr val="CBC9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09" name="Oval 31">
              <a:extLst>
                <a:ext uri="{FF2B5EF4-FFF2-40B4-BE49-F238E27FC236}">
                  <a16:creationId xmlns:a16="http://schemas.microsoft.com/office/drawing/2014/main" xmlns="" id="{266412C2-C8E0-4ABE-81AC-25C04D58D7CF}"/>
                </a:ext>
              </a:extLst>
            </p:cNvPr>
            <p:cNvSpPr/>
            <p:nvPr userDrawn="1"/>
          </p:nvSpPr>
          <p:spPr>
            <a:xfrm>
              <a:off x="7367606" y="5580383"/>
              <a:ext cx="45719" cy="45719"/>
            </a:xfrm>
            <a:prstGeom prst="ellipse">
              <a:avLst/>
            </a:prstGeom>
            <a:solidFill>
              <a:srgbClr val="CBC9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10" name="Oval 32">
              <a:extLst>
                <a:ext uri="{FF2B5EF4-FFF2-40B4-BE49-F238E27FC236}">
                  <a16:creationId xmlns:a16="http://schemas.microsoft.com/office/drawing/2014/main" xmlns="" id="{62ED9975-AE57-4729-B774-6FF940BB2FD0}"/>
                </a:ext>
              </a:extLst>
            </p:cNvPr>
            <p:cNvSpPr/>
            <p:nvPr userDrawn="1"/>
          </p:nvSpPr>
          <p:spPr>
            <a:xfrm>
              <a:off x="8168462" y="2273723"/>
              <a:ext cx="45719" cy="45719"/>
            </a:xfrm>
            <a:prstGeom prst="ellipse">
              <a:avLst/>
            </a:prstGeom>
            <a:solidFill>
              <a:srgbClr val="CBC9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11" name="Rectangle 33">
              <a:extLst>
                <a:ext uri="{FF2B5EF4-FFF2-40B4-BE49-F238E27FC236}">
                  <a16:creationId xmlns:a16="http://schemas.microsoft.com/office/drawing/2014/main" xmlns="" id="{62E82037-5696-48EA-8591-6DB88BD11355}"/>
                </a:ext>
              </a:extLst>
            </p:cNvPr>
            <p:cNvSpPr/>
            <p:nvPr userDrawn="1"/>
          </p:nvSpPr>
          <p:spPr>
            <a:xfrm rot="1321415">
              <a:off x="7987137" y="2288251"/>
              <a:ext cx="171451" cy="457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576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" name="Object 8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9" y="161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04" name="think-cell Slide" r:id="rId4" imgW="473" imgH="470" progId="TCLayout.ActiveDocument.1">
                  <p:embed/>
                </p:oleObj>
              </mc:Choice>
              <mc:Fallback>
                <p:oleObj name="think-cell Slide" r:id="rId4" imgW="473" imgH="4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61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" name="Oval 77"/>
          <p:cNvSpPr/>
          <p:nvPr userDrawn="1"/>
        </p:nvSpPr>
        <p:spPr>
          <a:xfrm>
            <a:off x="9863697" y="5285393"/>
            <a:ext cx="3413760" cy="2560320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endParaRPr lang="en-US" sz="1800" dirty="0">
              <a:solidFill>
                <a:srgbClr val="CBC9C3"/>
              </a:solidFill>
            </a:endParaRPr>
          </a:p>
        </p:txBody>
      </p:sp>
      <p:sp>
        <p:nvSpPr>
          <p:cNvPr id="80" name="Oval 79"/>
          <p:cNvSpPr/>
          <p:nvPr userDrawn="1"/>
        </p:nvSpPr>
        <p:spPr>
          <a:xfrm>
            <a:off x="9985617" y="5376833"/>
            <a:ext cx="3169920" cy="2377440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endParaRPr lang="en-US" sz="1800" dirty="0">
              <a:solidFill>
                <a:srgbClr val="CBC9C3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685800"/>
            <a:ext cx="10515600" cy="10388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/>
              <a:t>СОДЕРЖАНИЕ</a:t>
            </a:r>
            <a:endParaRPr lang="en-US" dirty="0"/>
          </a:p>
        </p:txBody>
      </p:sp>
      <p:sp>
        <p:nvSpPr>
          <p:cNvPr id="41" name="Freeform 5"/>
          <p:cNvSpPr>
            <a:spLocks/>
          </p:cNvSpPr>
          <p:nvPr userDrawn="1"/>
        </p:nvSpPr>
        <p:spPr bwMode="auto">
          <a:xfrm flipH="1">
            <a:off x="849772" y="1837446"/>
            <a:ext cx="505773" cy="6731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91440" numCol="1" anchor="b" anchorCtr="0" compatLnSpc="1">
            <a:prstTxWarp prst="textNoShape">
              <a:avLst/>
            </a:prstTxWarp>
          </a:bodyPr>
          <a:lstStyle/>
          <a:p>
            <a:pPr algn="ctr" defTabSz="914268"/>
            <a:r>
              <a:rPr lang="ru-RU" sz="3600" b="1" dirty="0">
                <a:solidFill>
                  <a:srgbClr val="FF000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1</a:t>
            </a:r>
            <a:endParaRPr lang="en-US" sz="3600" b="1" dirty="0">
              <a:solidFill>
                <a:srgbClr val="FF0000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Freeform 5"/>
          <p:cNvSpPr>
            <a:spLocks/>
          </p:cNvSpPr>
          <p:nvPr userDrawn="1"/>
        </p:nvSpPr>
        <p:spPr bwMode="auto">
          <a:xfrm flipH="1">
            <a:off x="850520" y="2508817"/>
            <a:ext cx="505773" cy="6731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91440" numCol="1" anchor="b" anchorCtr="0" compatLnSpc="1">
            <a:prstTxWarp prst="textNoShape">
              <a:avLst/>
            </a:prstTxWarp>
          </a:bodyPr>
          <a:lstStyle/>
          <a:p>
            <a:pPr algn="ctr" defTabSz="914268"/>
            <a:r>
              <a:rPr lang="ru-RU" sz="3600" b="1" dirty="0">
                <a:solidFill>
                  <a:srgbClr val="FF000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2</a:t>
            </a:r>
            <a:endParaRPr lang="en-US" sz="3600" b="1" dirty="0">
              <a:solidFill>
                <a:srgbClr val="FF0000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426087" y="3317000"/>
            <a:ext cx="8315692" cy="39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4610" tIns="54610" rIns="54610" bIns="54610" rtlCol="0">
            <a:noAutofit/>
          </a:bodyPr>
          <a:lstStyle>
            <a:lvl1pPr marL="0" indent="0">
              <a:spcAft>
                <a:spcPts val="0"/>
              </a:spcAft>
              <a:buNone/>
              <a:defRPr lang="en-US" sz="1800" b="0" baseline="0" smtClean="0">
                <a:solidFill>
                  <a:srgbClr val="E32931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alibri" panose="020F0502020204030204" pitchFamily="34" charset="0"/>
              </a:defRPr>
            </a:lvl1pPr>
            <a:lvl2pPr>
              <a:defRPr lang="en-US" sz="1800" smtClean="0">
                <a:solidFill>
                  <a:schemeClr val="tx1"/>
                </a:solidFill>
              </a:defRPr>
            </a:lvl2pPr>
            <a:lvl3pPr>
              <a:defRPr lang="en-US" sz="1800" smtClean="0">
                <a:solidFill>
                  <a:schemeClr val="tx1"/>
                </a:solidFill>
              </a:defRPr>
            </a:lvl3pPr>
            <a:lvl4pPr>
              <a:defRPr lang="en-US" sz="1800" smtClean="0">
                <a:solidFill>
                  <a:schemeClr val="tx1"/>
                </a:solidFill>
              </a:defRPr>
            </a:lvl4pPr>
            <a:lvl5pPr>
              <a:defRPr lang="en-US"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47" name="Freeform 5"/>
          <p:cNvSpPr>
            <a:spLocks/>
          </p:cNvSpPr>
          <p:nvPr userDrawn="1"/>
        </p:nvSpPr>
        <p:spPr bwMode="auto">
          <a:xfrm flipH="1">
            <a:off x="849024" y="3180188"/>
            <a:ext cx="505773" cy="6731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91440" numCol="1" anchor="b" anchorCtr="0" compatLnSpc="1">
            <a:prstTxWarp prst="textNoShape">
              <a:avLst/>
            </a:prstTxWarp>
          </a:bodyPr>
          <a:lstStyle/>
          <a:p>
            <a:pPr algn="ctr" defTabSz="914268"/>
            <a:r>
              <a:rPr lang="ru-RU" sz="3600" b="1" dirty="0">
                <a:solidFill>
                  <a:srgbClr val="FF000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3</a:t>
            </a:r>
            <a:endParaRPr lang="en-US" sz="3600" b="1" dirty="0">
              <a:solidFill>
                <a:srgbClr val="FF0000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426087" y="3988371"/>
            <a:ext cx="8315692" cy="39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4610" tIns="54610" rIns="54610" bIns="54610" rtlCol="0">
            <a:noAutofit/>
          </a:bodyPr>
          <a:lstStyle>
            <a:lvl1pPr marL="0" indent="0">
              <a:spcAft>
                <a:spcPts val="0"/>
              </a:spcAft>
              <a:buNone/>
              <a:defRPr lang="en-US" sz="1800" b="0" baseline="0" smtClean="0">
                <a:solidFill>
                  <a:srgbClr val="E32931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alibri" panose="020F0502020204030204" pitchFamily="34" charset="0"/>
              </a:defRPr>
            </a:lvl1pPr>
            <a:lvl2pPr>
              <a:defRPr lang="en-US" sz="1800" smtClean="0">
                <a:solidFill>
                  <a:schemeClr val="tx1"/>
                </a:solidFill>
              </a:defRPr>
            </a:lvl2pPr>
            <a:lvl3pPr>
              <a:defRPr lang="en-US" sz="1800" smtClean="0">
                <a:solidFill>
                  <a:schemeClr val="tx1"/>
                </a:solidFill>
              </a:defRPr>
            </a:lvl3pPr>
            <a:lvl4pPr>
              <a:defRPr lang="en-US" sz="1800" smtClean="0">
                <a:solidFill>
                  <a:schemeClr val="tx1"/>
                </a:solidFill>
              </a:defRPr>
            </a:lvl4pPr>
            <a:lvl5pPr>
              <a:defRPr lang="en-US"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50" name="Freeform 5"/>
          <p:cNvSpPr>
            <a:spLocks/>
          </p:cNvSpPr>
          <p:nvPr userDrawn="1"/>
        </p:nvSpPr>
        <p:spPr bwMode="auto">
          <a:xfrm flipH="1">
            <a:off x="848276" y="3851559"/>
            <a:ext cx="505773" cy="6731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91440" numCol="1" anchor="b" anchorCtr="0" compatLnSpc="1">
            <a:prstTxWarp prst="textNoShape">
              <a:avLst/>
            </a:prstTxWarp>
          </a:bodyPr>
          <a:lstStyle/>
          <a:p>
            <a:pPr algn="ctr" defTabSz="914268"/>
            <a:r>
              <a:rPr lang="ru-RU" sz="3600" b="1" dirty="0">
                <a:solidFill>
                  <a:srgbClr val="FF000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4</a:t>
            </a:r>
            <a:endParaRPr lang="en-US" sz="3600" b="1" dirty="0">
              <a:solidFill>
                <a:srgbClr val="FF0000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79" name="Oval 78"/>
          <p:cNvSpPr/>
          <p:nvPr userDrawn="1"/>
        </p:nvSpPr>
        <p:spPr>
          <a:xfrm>
            <a:off x="9756687" y="5194300"/>
            <a:ext cx="3657600" cy="2743200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endParaRPr lang="en-US" sz="1800" dirty="0">
              <a:solidFill>
                <a:srgbClr val="CBC9C3"/>
              </a:solidFill>
            </a:endParaRPr>
          </a:p>
        </p:txBody>
      </p:sp>
      <p:sp>
        <p:nvSpPr>
          <p:cNvPr id="81" name="Oval 80"/>
          <p:cNvSpPr/>
          <p:nvPr userDrawn="1"/>
        </p:nvSpPr>
        <p:spPr>
          <a:xfrm>
            <a:off x="9362969" y="4859496"/>
            <a:ext cx="4415239" cy="3311429"/>
          </a:xfrm>
          <a:prstGeom prst="ellipse">
            <a:avLst/>
          </a:prstGeom>
          <a:solidFill>
            <a:srgbClr val="FFFFFF">
              <a:alpha val="67000"/>
            </a:srgbClr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268"/>
            <a:endParaRPr lang="en-US" sz="9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1426087" y="4659742"/>
            <a:ext cx="8315692" cy="39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4610" tIns="54610" rIns="54610" bIns="54610" rtlCol="0">
            <a:noAutofit/>
          </a:bodyPr>
          <a:lstStyle>
            <a:lvl1pPr marL="0" indent="0">
              <a:spcAft>
                <a:spcPts val="0"/>
              </a:spcAft>
              <a:buNone/>
              <a:defRPr lang="en-US" sz="1800" b="0" baseline="0" smtClean="0">
                <a:solidFill>
                  <a:srgbClr val="E32931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alibri" panose="020F0502020204030204" pitchFamily="34" charset="0"/>
              </a:defRPr>
            </a:lvl1pPr>
            <a:lvl2pPr>
              <a:defRPr lang="en-US" sz="1800" smtClean="0">
                <a:solidFill>
                  <a:schemeClr val="tx1"/>
                </a:solidFill>
              </a:defRPr>
            </a:lvl2pPr>
            <a:lvl3pPr>
              <a:defRPr lang="en-US" sz="1800" smtClean="0">
                <a:solidFill>
                  <a:schemeClr val="tx1"/>
                </a:solidFill>
              </a:defRPr>
            </a:lvl3pPr>
            <a:lvl4pPr>
              <a:defRPr lang="en-US" sz="1800" smtClean="0">
                <a:solidFill>
                  <a:schemeClr val="tx1"/>
                </a:solidFill>
              </a:defRPr>
            </a:lvl4pPr>
            <a:lvl5pPr>
              <a:defRPr lang="en-US"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53" name="Freeform 5"/>
          <p:cNvSpPr>
            <a:spLocks/>
          </p:cNvSpPr>
          <p:nvPr userDrawn="1"/>
        </p:nvSpPr>
        <p:spPr bwMode="auto">
          <a:xfrm flipH="1">
            <a:off x="847524" y="4522930"/>
            <a:ext cx="505773" cy="6731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91440" numCol="1" anchor="b" anchorCtr="0" compatLnSpc="1">
            <a:prstTxWarp prst="textNoShape">
              <a:avLst/>
            </a:prstTxWarp>
          </a:bodyPr>
          <a:lstStyle/>
          <a:p>
            <a:pPr algn="ctr" defTabSz="914268"/>
            <a:r>
              <a:rPr lang="ru-RU" sz="3600" b="1" dirty="0">
                <a:solidFill>
                  <a:srgbClr val="FF000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5</a:t>
            </a:r>
            <a:endParaRPr lang="en-US" sz="3600" b="1" dirty="0">
              <a:solidFill>
                <a:srgbClr val="FF0000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1422343" y="5331113"/>
            <a:ext cx="8315692" cy="39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4610" tIns="54610" rIns="54610" bIns="54610" rtlCol="0">
            <a:noAutofit/>
          </a:bodyPr>
          <a:lstStyle>
            <a:lvl1pPr marL="0" indent="0">
              <a:spcAft>
                <a:spcPts val="0"/>
              </a:spcAft>
              <a:buNone/>
              <a:defRPr lang="en-US" sz="1800" b="0" baseline="0" smtClean="0">
                <a:solidFill>
                  <a:srgbClr val="E32931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alibri" panose="020F0502020204030204" pitchFamily="34" charset="0"/>
              </a:defRPr>
            </a:lvl1pPr>
            <a:lvl2pPr>
              <a:defRPr lang="en-US" sz="1800" smtClean="0">
                <a:solidFill>
                  <a:schemeClr val="tx1"/>
                </a:solidFill>
              </a:defRPr>
            </a:lvl2pPr>
            <a:lvl3pPr>
              <a:defRPr lang="en-US" sz="1800" smtClean="0">
                <a:solidFill>
                  <a:schemeClr val="tx1"/>
                </a:solidFill>
              </a:defRPr>
            </a:lvl3pPr>
            <a:lvl4pPr>
              <a:defRPr lang="en-US" sz="1800" smtClean="0">
                <a:solidFill>
                  <a:schemeClr val="tx1"/>
                </a:solidFill>
              </a:defRPr>
            </a:lvl4pPr>
            <a:lvl5pPr>
              <a:defRPr lang="en-US"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56" name="Freeform 5"/>
          <p:cNvSpPr>
            <a:spLocks/>
          </p:cNvSpPr>
          <p:nvPr userDrawn="1"/>
        </p:nvSpPr>
        <p:spPr bwMode="auto">
          <a:xfrm flipH="1">
            <a:off x="846776" y="5194300"/>
            <a:ext cx="505773" cy="6731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91440" numCol="1" anchor="b" anchorCtr="0" compatLnSpc="1">
            <a:prstTxWarp prst="textNoShape">
              <a:avLst/>
            </a:prstTxWarp>
          </a:bodyPr>
          <a:lstStyle/>
          <a:p>
            <a:pPr algn="ctr" defTabSz="914268"/>
            <a:r>
              <a:rPr lang="ru-RU" sz="3600" b="1" dirty="0">
                <a:solidFill>
                  <a:srgbClr val="FF000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6</a:t>
            </a:r>
            <a:endParaRPr lang="en-US" sz="3600" b="1" dirty="0">
              <a:solidFill>
                <a:srgbClr val="FF0000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426087" y="1968640"/>
            <a:ext cx="8315692" cy="39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4610" tIns="54610" rIns="54610" bIns="54610" rtlCol="0">
            <a:noAutofit/>
          </a:bodyPr>
          <a:lstStyle>
            <a:lvl1pPr marL="0" indent="0">
              <a:spcAft>
                <a:spcPts val="0"/>
              </a:spcAft>
              <a:buNone/>
              <a:defRPr lang="en-US" sz="1800" b="0" baseline="0" smtClean="0">
                <a:solidFill>
                  <a:srgbClr val="E32931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alibri" panose="020F0502020204030204" pitchFamily="34" charset="0"/>
              </a:defRPr>
            </a:lvl1pPr>
            <a:lvl2pPr>
              <a:defRPr lang="en-US" sz="1800" smtClean="0">
                <a:solidFill>
                  <a:schemeClr val="tx1"/>
                </a:solidFill>
              </a:defRPr>
            </a:lvl2pPr>
            <a:lvl3pPr>
              <a:defRPr lang="en-US" sz="1800" smtClean="0">
                <a:solidFill>
                  <a:schemeClr val="tx1"/>
                </a:solidFill>
              </a:defRPr>
            </a:lvl3pPr>
            <a:lvl4pPr>
              <a:defRPr lang="en-US" sz="1800" smtClean="0">
                <a:solidFill>
                  <a:schemeClr val="tx1"/>
                </a:solidFill>
              </a:defRPr>
            </a:lvl4pPr>
            <a:lvl5pPr>
              <a:defRPr lang="en-US"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429611" y="2645629"/>
            <a:ext cx="8315692" cy="39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4610" tIns="54610" rIns="54610" bIns="54610" rtlCol="0">
            <a:noAutofit/>
          </a:bodyPr>
          <a:lstStyle>
            <a:lvl1pPr marL="0" indent="0">
              <a:spcAft>
                <a:spcPts val="0"/>
              </a:spcAft>
              <a:buNone/>
              <a:defRPr lang="en-US" sz="1800" b="0" baseline="0" smtClean="0">
                <a:solidFill>
                  <a:srgbClr val="E32931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Calibri" panose="020F0502020204030204" pitchFamily="34" charset="0"/>
              </a:defRPr>
            </a:lvl1pPr>
            <a:lvl2pPr>
              <a:defRPr lang="en-US" sz="1800" smtClean="0">
                <a:solidFill>
                  <a:schemeClr val="tx1"/>
                </a:solidFill>
              </a:defRPr>
            </a:lvl2pPr>
            <a:lvl3pPr>
              <a:defRPr lang="en-US" sz="1800" smtClean="0">
                <a:solidFill>
                  <a:schemeClr val="tx1"/>
                </a:solidFill>
              </a:defRPr>
            </a:lvl3pPr>
            <a:lvl4pPr>
              <a:defRPr lang="en-US" sz="1800" smtClean="0">
                <a:solidFill>
                  <a:schemeClr val="tx1"/>
                </a:solidFill>
              </a:defRPr>
            </a:lvl4pPr>
            <a:lvl5pPr>
              <a:defRPr lang="en-US"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/>
              <a:t>Название раздела</a:t>
            </a:r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15" y="25"/>
            <a:ext cx="717631" cy="57304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>
            <a:off x="700969" y="553578"/>
            <a:ext cx="120571" cy="9144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268"/>
            <a:endParaRPr lang="en-US" sz="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7" name="Rectangle 36"/>
          <p:cNvSpPr/>
          <p:nvPr userDrawn="1"/>
        </p:nvSpPr>
        <p:spPr>
          <a:xfrm>
            <a:off x="-1185669" y="312836"/>
            <a:ext cx="733717" cy="538480"/>
          </a:xfrm>
          <a:prstGeom prst="rect">
            <a:avLst/>
          </a:prstGeom>
          <a:solidFill>
            <a:srgbClr val="009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156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170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37"/>
          <p:cNvSpPr/>
          <p:nvPr userDrawn="1"/>
        </p:nvSpPr>
        <p:spPr>
          <a:xfrm>
            <a:off x="-1185669" y="905926"/>
            <a:ext cx="733717" cy="538480"/>
          </a:xfrm>
          <a:prstGeom prst="rect">
            <a:avLst/>
          </a:prstGeom>
          <a:solidFill>
            <a:srgbClr val="E71F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227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41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49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38"/>
          <p:cNvSpPr/>
          <p:nvPr userDrawn="1"/>
        </p:nvSpPr>
        <p:spPr>
          <a:xfrm>
            <a:off x="-1185669" y="1499016"/>
            <a:ext cx="733717" cy="538480"/>
          </a:xfrm>
          <a:prstGeom prst="rect">
            <a:avLst/>
          </a:prstGeom>
          <a:solidFill>
            <a:srgbClr val="CBC9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203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195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-1185669" y="2091237"/>
            <a:ext cx="733717" cy="538480"/>
          </a:xfrm>
          <a:prstGeom prst="rect">
            <a:avLst/>
          </a:prstGeom>
          <a:solidFill>
            <a:srgbClr val="020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4"/>
          <p:cNvSpPr/>
          <p:nvPr userDrawn="1"/>
        </p:nvSpPr>
        <p:spPr>
          <a:xfrm>
            <a:off x="-1185669" y="2679347"/>
            <a:ext cx="733717" cy="538480"/>
          </a:xfrm>
          <a:prstGeom prst="rect">
            <a:avLst/>
          </a:prstGeom>
          <a:solidFill>
            <a:srgbClr val="FAA9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169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Shape 8"/>
          <p:cNvSpPr txBox="1">
            <a:spLocks/>
          </p:cNvSpPr>
          <p:nvPr userDrawn="1"/>
        </p:nvSpPr>
        <p:spPr>
          <a:xfrm>
            <a:off x="11519735" y="6609300"/>
            <a:ext cx="583028" cy="179641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1000" smtClean="0">
                <a:solidFill>
                  <a:srgbClr val="004273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sz="1000" dirty="0">
              <a:solidFill>
                <a:srgbClr val="004273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342900"/>
            <a:ext cx="10515600" cy="3429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300" baseline="0">
                <a:solidFill>
                  <a:srgbClr val="020202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z="1300" dirty="0"/>
              <a:t>SUPER TITLE CAPS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417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Object 3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9" y="161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94" name="think-cell Slide" r:id="rId11" imgW="473" imgH="470" progId="TCLayout.ActiveDocument.1">
                  <p:embed/>
                </p:oleObj>
              </mc:Choice>
              <mc:Fallback>
                <p:oleObj name="think-cell Slide" r:id="rId11" imgW="473" imgH="4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9" y="161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Rectangle 34" hidden="1"/>
          <p:cNvSpPr/>
          <p:nvPr userDrawn="1">
            <p:custDataLst>
              <p:tags r:id="rId3"/>
            </p:custDataLst>
          </p:nvPr>
        </p:nvSpPr>
        <p:spPr bwMode="auto">
          <a:xfrm>
            <a:off x="15" y="0"/>
            <a:ext cx="158751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 defTabSz="914268">
              <a:spcBef>
                <a:spcPct val="0"/>
              </a:spcBef>
              <a:spcAft>
                <a:spcPct val="0"/>
              </a:spcAft>
            </a:pPr>
            <a:endParaRPr lang="en-US" sz="900" dirty="0">
              <a:solidFill>
                <a:srgbClr val="CBC9C3"/>
              </a:solidFill>
              <a:sym typeface="Calibri" panose="020F0502020204030204" pitchFamily="34" charset="0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431925" y="7378700"/>
            <a:ext cx="1727200" cy="1047750"/>
          </a:xfrm>
          <a:prstGeom prst="rect">
            <a:avLst/>
          </a:prstGeom>
          <a:solidFill>
            <a:srgbClr val="F1F1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914268"/>
            <a:endParaRPr lang="en-US" sz="900" dirty="0">
              <a:solidFill>
                <a:srgbClr val="CBC9C3"/>
              </a:solidFill>
            </a:endParaRPr>
          </a:p>
        </p:txBody>
      </p:sp>
      <p:graphicFrame>
        <p:nvGraphicFramePr>
          <p:cNvPr id="11" name="Object 10"/>
          <p:cNvGraphicFramePr>
            <a:graphicFrameLocks/>
          </p:cNvGraphicFramePr>
          <p:nvPr userDrawn="1">
            <p:custDataLst>
              <p:tags r:id="rId4"/>
            </p:custDataLst>
            <p:extLst/>
          </p:nvPr>
        </p:nvGraphicFramePr>
        <p:xfrm>
          <a:off x="812800" y="3924316"/>
          <a:ext cx="5303560" cy="1843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95" name="Chart" r:id="rId13" imgW="3981358" imgH="1847965" progId="MSGraph.Chart.8">
                  <p:embed followColorScheme="full"/>
                </p:oleObj>
              </mc:Choice>
              <mc:Fallback>
                <p:oleObj name="Chart" r:id="rId13" imgW="3981358" imgH="1847965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812800" y="3924316"/>
                        <a:ext cx="5303560" cy="18439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 userDrawn="1">
            <p:custDataLst>
              <p:tags r:id="rId5"/>
            </p:custDataLst>
          </p:nvPr>
        </p:nvSpPr>
        <p:spPr bwMode="auto">
          <a:xfrm>
            <a:off x="3316820" y="5727725"/>
            <a:ext cx="32173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 defTabSz="914328">
              <a:spcBef>
                <a:spcPct val="0"/>
              </a:spcBef>
              <a:spcAft>
                <a:spcPct val="0"/>
              </a:spcAft>
            </a:pPr>
            <a:fld id="{D9CCC607-DD18-4D4C-9E31-E0496B1DFFC7}" type="datetime'''''''''2''''''''''''''''''''''''''''0''''12'">
              <a:rPr lang="en-US" altLang="en-US" sz="900" smtClean="0">
                <a:solidFill>
                  <a:srgbClr val="020202"/>
                </a:solidFill>
                <a:sym typeface="+mn-lt"/>
              </a:rPr>
              <a:pPr algn="ctr" defTabSz="914328">
                <a:spcBef>
                  <a:spcPct val="0"/>
                </a:spcBef>
                <a:spcAft>
                  <a:spcPct val="0"/>
                </a:spcAft>
              </a:pPr>
              <a:t>2012</a:t>
            </a:fld>
            <a:endParaRPr lang="en-US" sz="900" dirty="0">
              <a:solidFill>
                <a:srgbClr val="020202"/>
              </a:solidFill>
              <a:sym typeface="+mn-lt"/>
            </a:endParaRPr>
          </a:p>
        </p:txBody>
      </p:sp>
      <p:sp>
        <p:nvSpPr>
          <p:cNvPr id="41" name="Rectangle 40"/>
          <p:cNvSpPr/>
          <p:nvPr userDrawn="1">
            <p:custDataLst>
              <p:tags r:id="rId6"/>
            </p:custDataLst>
          </p:nvPr>
        </p:nvSpPr>
        <p:spPr bwMode="auto">
          <a:xfrm>
            <a:off x="857255" y="4795863"/>
            <a:ext cx="370417" cy="1365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r" defTabSz="914268">
              <a:spcBef>
                <a:spcPct val="0"/>
              </a:spcBef>
              <a:spcAft>
                <a:spcPct val="0"/>
              </a:spcAft>
            </a:pPr>
            <a:fld id="{5172DF11-6B37-4220-8811-AD4B0105C286}" type="datetime'''S''''''''''''''''''''''''''er''i''''''''''es'''''''">
              <a:rPr lang="en-US" altLang="en-US" sz="900" smtClean="0">
                <a:solidFill>
                  <a:srgbClr val="020202"/>
                </a:solidFill>
                <a:sym typeface="+mn-lt"/>
              </a:rPr>
              <a:pPr algn="r" defTabSz="914268">
                <a:spcBef>
                  <a:spcPct val="0"/>
                </a:spcBef>
                <a:spcAft>
                  <a:spcPct val="0"/>
                </a:spcAft>
              </a:pPr>
              <a:t>Series</a:t>
            </a:fld>
            <a:endParaRPr lang="en-US" sz="900" dirty="0">
              <a:solidFill>
                <a:srgbClr val="020202"/>
              </a:solidFill>
              <a:sym typeface="+mn-lt"/>
            </a:endParaRPr>
          </a:p>
        </p:txBody>
      </p:sp>
      <p:sp>
        <p:nvSpPr>
          <p:cNvPr id="16" name="Rectangle 15"/>
          <p:cNvSpPr/>
          <p:nvPr userDrawn="1">
            <p:custDataLst>
              <p:tags r:id="rId7"/>
            </p:custDataLst>
          </p:nvPr>
        </p:nvSpPr>
        <p:spPr bwMode="auto">
          <a:xfrm>
            <a:off x="4982636" y="5727725"/>
            <a:ext cx="32173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 defTabSz="914328">
              <a:spcBef>
                <a:spcPct val="0"/>
              </a:spcBef>
              <a:spcAft>
                <a:spcPct val="0"/>
              </a:spcAft>
            </a:pPr>
            <a:fld id="{70ABA0AA-A674-46B8-8E08-9EE210D62970}" type="datetime'''20''''''''''''1''''''''''''''''''''''''''''''3'''''''''">
              <a:rPr lang="en-US" altLang="en-US" sz="900" smtClean="0">
                <a:solidFill>
                  <a:srgbClr val="020202"/>
                </a:solidFill>
                <a:sym typeface="+mn-lt"/>
              </a:rPr>
              <a:pPr algn="ctr" defTabSz="914328">
                <a:spcBef>
                  <a:spcPct val="0"/>
                </a:spcBef>
                <a:spcAft>
                  <a:spcPct val="0"/>
                </a:spcAft>
              </a:pPr>
              <a:t>2013</a:t>
            </a:fld>
            <a:endParaRPr lang="en-US" sz="900" dirty="0">
              <a:solidFill>
                <a:srgbClr val="020202"/>
              </a:solidFill>
              <a:sym typeface="+mn-lt"/>
            </a:endParaRPr>
          </a:p>
        </p:txBody>
      </p:sp>
      <p:sp>
        <p:nvSpPr>
          <p:cNvPr id="40" name="Rectangle 39"/>
          <p:cNvSpPr/>
          <p:nvPr userDrawn="1">
            <p:custDataLst>
              <p:tags r:id="rId8"/>
            </p:custDataLst>
          </p:nvPr>
        </p:nvSpPr>
        <p:spPr bwMode="auto">
          <a:xfrm>
            <a:off x="857255" y="4468838"/>
            <a:ext cx="370417" cy="1365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r" defTabSz="914268">
              <a:spcBef>
                <a:spcPct val="0"/>
              </a:spcBef>
              <a:spcAft>
                <a:spcPct val="0"/>
              </a:spcAft>
            </a:pPr>
            <a:fld id="{6C49DF38-90DE-4382-B8E2-1482DB4B19A7}" type="datetime'''S''''''''e''''''''''''''''r''i''''''''''''es'">
              <a:rPr lang="en-US" altLang="en-US" sz="900" smtClean="0">
                <a:solidFill>
                  <a:srgbClr val="020202"/>
                </a:solidFill>
                <a:sym typeface="+mn-lt"/>
              </a:rPr>
              <a:pPr algn="r" defTabSz="914268">
                <a:spcBef>
                  <a:spcPct val="0"/>
                </a:spcBef>
                <a:spcAft>
                  <a:spcPct val="0"/>
                </a:spcAft>
              </a:pPr>
              <a:t>Series</a:t>
            </a:fld>
            <a:endParaRPr lang="en-US" sz="900" dirty="0">
              <a:solidFill>
                <a:srgbClr val="020202"/>
              </a:solidFill>
              <a:sym typeface="+mn-lt"/>
            </a:endParaRPr>
          </a:p>
        </p:txBody>
      </p:sp>
      <p:sp>
        <p:nvSpPr>
          <p:cNvPr id="13" name="Rectangle 12"/>
          <p:cNvSpPr/>
          <p:nvPr userDrawn="1">
            <p:custDataLst>
              <p:tags r:id="rId9"/>
            </p:custDataLst>
          </p:nvPr>
        </p:nvSpPr>
        <p:spPr bwMode="auto">
          <a:xfrm>
            <a:off x="1651000" y="5727725"/>
            <a:ext cx="32173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 defTabSz="914328">
              <a:spcBef>
                <a:spcPct val="0"/>
              </a:spcBef>
              <a:spcAft>
                <a:spcPct val="0"/>
              </a:spcAft>
            </a:pPr>
            <a:fld id="{45D1D7BB-D1BC-4E60-8C0A-1F868B993C17}" type="datetime'''''''2''0''1''''''''''''''''''''''''''''''''1'''''">
              <a:rPr lang="en-US" altLang="en-US" sz="900" smtClean="0">
                <a:solidFill>
                  <a:srgbClr val="020202"/>
                </a:solidFill>
                <a:sym typeface="+mn-lt"/>
              </a:rPr>
              <a:pPr algn="ctr" defTabSz="914328">
                <a:spcBef>
                  <a:spcPct val="0"/>
                </a:spcBef>
                <a:spcAft>
                  <a:spcPct val="0"/>
                </a:spcAft>
              </a:pPr>
              <a:t>2011</a:t>
            </a:fld>
            <a:endParaRPr lang="en-US" sz="900" dirty="0">
              <a:solidFill>
                <a:srgbClr val="020202"/>
              </a:solidFill>
              <a:sym typeface="+mn-lt"/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853317" y="3710632"/>
            <a:ext cx="5128399" cy="3029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54000" rIns="54000" bIns="54000" rtlCol="0" anchor="ctr"/>
          <a:lstStyle/>
          <a:p>
            <a:pPr defTabSz="914268"/>
            <a:r>
              <a:rPr lang="ru-RU" sz="1200" dirty="0">
                <a:solidFill>
                  <a:srgbClr val="020202"/>
                </a:solidFill>
                <a:latin typeface="Century Gothic" panose="020B0502020202020204" pitchFamily="34" charset="0"/>
              </a:rPr>
              <a:t>График с основными цветами по порядку</a:t>
            </a:r>
            <a:r>
              <a:rPr lang="en-US" sz="1200" i="1" dirty="0">
                <a:solidFill>
                  <a:srgbClr val="020202"/>
                </a:solidFill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58" name="Title Placeholder 1"/>
          <p:cNvSpPr>
            <a:spLocks noGrp="1"/>
          </p:cNvSpPr>
          <p:nvPr>
            <p:ph type="title"/>
          </p:nvPr>
        </p:nvSpPr>
        <p:spPr>
          <a:xfrm>
            <a:off x="838200" y="698013"/>
            <a:ext cx="10515600" cy="9870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8" name="Rectangle 67"/>
          <p:cNvSpPr/>
          <p:nvPr userDrawn="1"/>
        </p:nvSpPr>
        <p:spPr>
          <a:xfrm>
            <a:off x="6210300" y="1843897"/>
            <a:ext cx="5143501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68">
              <a:spcBef>
                <a:spcPts val="600"/>
              </a:spcBef>
              <a:buClr>
                <a:srgbClr val="000000"/>
              </a:buClr>
            </a:pPr>
            <a:r>
              <a:rPr lang="ru-RU" sz="1400" dirty="0">
                <a:solidFill>
                  <a:srgbClr val="182B5E"/>
                </a:solidFill>
                <a:latin typeface="Century Gothic" panose="020B0502020202020204" pitchFamily="34" charset="0"/>
              </a:rPr>
              <a:t>Заголовки</a:t>
            </a:r>
            <a:r>
              <a:rPr lang="ru-RU" sz="1800" dirty="0">
                <a:solidFill>
                  <a:srgbClr val="182B5E"/>
                </a:solidFill>
                <a:latin typeface="Century Gothic" panose="020B0502020202020204" pitchFamily="34" charset="0"/>
              </a:rPr>
              <a:t> – </a:t>
            </a:r>
            <a:r>
              <a:rPr lang="en-US" sz="3200" b="1" dirty="0">
                <a:solidFill>
                  <a:srgbClr val="182B5E"/>
                </a:solidFill>
                <a:latin typeface="Century Gothic" panose="020B0502020202020204" pitchFamily="34" charset="0"/>
              </a:rPr>
              <a:t>Century Gothic </a:t>
            </a:r>
            <a:r>
              <a:rPr lang="ru-RU" sz="3200" b="1" dirty="0">
                <a:solidFill>
                  <a:srgbClr val="182B5E"/>
                </a:solidFill>
                <a:latin typeface="Century Gothic" panose="020B0502020202020204" pitchFamily="34" charset="0"/>
              </a:rPr>
              <a:t>32</a:t>
            </a:r>
            <a:r>
              <a:rPr lang="en-US" sz="3200" b="1" dirty="0">
                <a:solidFill>
                  <a:srgbClr val="182B5E"/>
                </a:solidFill>
                <a:latin typeface="Century Gothic" panose="020B0502020202020204" pitchFamily="34" charset="0"/>
              </a:rPr>
              <a:t> pt, bold</a:t>
            </a:r>
          </a:p>
          <a:p>
            <a:pPr defTabSz="914268">
              <a:spcBef>
                <a:spcPts val="600"/>
              </a:spcBef>
              <a:buClr>
                <a:srgbClr val="000000"/>
              </a:buClr>
            </a:pPr>
            <a:r>
              <a:rPr lang="ru-RU" sz="1400" dirty="0">
                <a:solidFill>
                  <a:srgbClr val="182B5E"/>
                </a:solidFill>
                <a:latin typeface="Century Gothic" panose="020B0502020202020204" pitchFamily="34" charset="0"/>
              </a:rPr>
              <a:t>Подзаголовки </a:t>
            </a:r>
            <a:r>
              <a:rPr lang="ru-RU" sz="1800" dirty="0">
                <a:solidFill>
                  <a:srgbClr val="182B5E"/>
                </a:solidFill>
                <a:latin typeface="Century Gothic" panose="020B0502020202020204" pitchFamily="34" charset="0"/>
              </a:rPr>
              <a:t>– </a:t>
            </a:r>
            <a:r>
              <a:rPr lang="en-US" sz="1400" b="1" dirty="0">
                <a:solidFill>
                  <a:srgbClr val="182B5E"/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Century Gothic  </a:t>
            </a:r>
            <a:r>
              <a:rPr lang="ru-RU" sz="1400" b="1" dirty="0">
                <a:solidFill>
                  <a:srgbClr val="182B5E"/>
                </a:solidFill>
                <a:latin typeface="Century Gothic" panose="020B0502020202020204" pitchFamily="34" charset="0"/>
              </a:rPr>
              <a:t>14 </a:t>
            </a:r>
            <a:r>
              <a:rPr lang="en-US" sz="1400" b="1" dirty="0">
                <a:solidFill>
                  <a:srgbClr val="182B5E"/>
                </a:solidFill>
                <a:latin typeface="Century Gothic" panose="020B0502020202020204" pitchFamily="34" charset="0"/>
              </a:rPr>
              <a:t>pt, bold</a:t>
            </a:r>
            <a:endParaRPr lang="ru-RU" sz="1400" b="1" dirty="0">
              <a:solidFill>
                <a:srgbClr val="182B5E"/>
              </a:solidFill>
              <a:latin typeface="Century Gothic" panose="020B0502020202020204" pitchFamily="34" charset="0"/>
            </a:endParaRPr>
          </a:p>
          <a:p>
            <a:pPr defTabSz="914268">
              <a:spcBef>
                <a:spcPts val="600"/>
              </a:spcBef>
              <a:buClr>
                <a:srgbClr val="000000"/>
              </a:buClr>
            </a:pPr>
            <a:r>
              <a:rPr lang="ru-RU" sz="1400" dirty="0">
                <a:solidFill>
                  <a:srgbClr val="182B5E"/>
                </a:solidFill>
                <a:latin typeface="Century Gothic" panose="020B0502020202020204" pitchFamily="34" charset="0"/>
              </a:rPr>
              <a:t>Супер тайтл</a:t>
            </a:r>
            <a:r>
              <a:rPr lang="en-US" sz="1400" dirty="0">
                <a:solidFill>
                  <a:srgbClr val="182B5E"/>
                </a:solidFill>
                <a:latin typeface="Century Gothic" panose="020B0502020202020204" pitchFamily="34" charset="0"/>
              </a:rPr>
              <a:t> </a:t>
            </a:r>
            <a:r>
              <a:rPr lang="en-US" sz="1800" dirty="0">
                <a:solidFill>
                  <a:srgbClr val="182B5E"/>
                </a:solidFill>
                <a:latin typeface="Century Gothic" panose="020B0502020202020204" pitchFamily="34" charset="0"/>
              </a:rPr>
              <a:t>– </a:t>
            </a:r>
            <a:r>
              <a:rPr lang="en-US" sz="1300" dirty="0">
                <a:solidFill>
                  <a:srgbClr val="182B5E"/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Century Gothic  1</a:t>
            </a:r>
            <a:r>
              <a:rPr lang="ru-RU" sz="1300" dirty="0">
                <a:solidFill>
                  <a:srgbClr val="182B5E"/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n-US" sz="1300" dirty="0">
                <a:solidFill>
                  <a:srgbClr val="182B5E"/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pt</a:t>
            </a:r>
            <a:endParaRPr lang="ru-RU" sz="1300" dirty="0">
              <a:solidFill>
                <a:srgbClr val="182B5E"/>
              </a:solidFill>
              <a:latin typeface="Century Gothic" panose="020B05020202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268">
              <a:spcBef>
                <a:spcPts val="600"/>
              </a:spcBef>
              <a:buClr>
                <a:srgbClr val="000000"/>
              </a:buClr>
            </a:pPr>
            <a:r>
              <a:rPr lang="ru-RU" sz="1400" dirty="0">
                <a:solidFill>
                  <a:srgbClr val="182B5E"/>
                </a:solidFill>
                <a:latin typeface="Century Gothic" panose="020B0502020202020204" pitchFamily="34" charset="0"/>
              </a:rPr>
              <a:t>Основной текст </a:t>
            </a:r>
            <a:r>
              <a:rPr lang="ru-RU" sz="1800" dirty="0">
                <a:solidFill>
                  <a:srgbClr val="182B5E"/>
                </a:solidFill>
                <a:latin typeface="Century Gothic" panose="020B0502020202020204" pitchFamily="34" charset="0"/>
              </a:rPr>
              <a:t>– </a:t>
            </a:r>
            <a:r>
              <a:rPr lang="en-US" sz="1200" dirty="0">
                <a:solidFill>
                  <a:srgbClr val="182B5E"/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Century Gothic  1</a:t>
            </a:r>
            <a:r>
              <a:rPr lang="ru-RU" sz="1200" dirty="0">
                <a:solidFill>
                  <a:srgbClr val="182B5E"/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n-US" sz="1200" dirty="0">
                <a:solidFill>
                  <a:srgbClr val="182B5E"/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pt</a:t>
            </a:r>
            <a:endParaRPr lang="ru-RU" sz="1200" dirty="0">
              <a:solidFill>
                <a:srgbClr val="182B5E"/>
              </a:solidFill>
              <a:latin typeface="Century Gothic" panose="020B05020202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 userDrawn="1">
            <p:extLst/>
          </p:nvPr>
        </p:nvGraphicFramePr>
        <p:xfrm>
          <a:off x="855345" y="1838185"/>
          <a:ext cx="5354956" cy="168656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3387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3873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387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3873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FFFFFF"/>
                          </a:solidFill>
                          <a:latin typeface="Century Gothic" panose="020B0502020202020204" pitchFamily="34" charset="0"/>
                        </a:rPr>
                        <a:t>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FFFFFF"/>
                          </a:solidFill>
                          <a:latin typeface="Century Gothic" panose="020B0502020202020204" pitchFamily="34" charset="0"/>
                        </a:rPr>
                        <a:t>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FFFFFF"/>
                          </a:solidFill>
                          <a:latin typeface="Century Gothic" panose="020B0502020202020204" pitchFamily="34" charset="0"/>
                        </a:rPr>
                        <a:t>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FFFFFF"/>
                          </a:solidFill>
                          <a:latin typeface="Century Gothic" panose="020B0502020202020204" pitchFamily="34" charset="0"/>
                        </a:rPr>
                        <a:t>text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020202"/>
                          </a:solidFill>
                          <a:latin typeface="Century Gothic" panose="020B0502020202020204" pitchFamily="34" charset="0"/>
                        </a:rPr>
                        <a:t>Внутренняя граница ¼ </a:t>
                      </a:r>
                      <a:r>
                        <a:rPr lang="en-US" sz="1000" dirty="0">
                          <a:solidFill>
                            <a:srgbClr val="020202"/>
                          </a:solidFill>
                          <a:latin typeface="Century Gothic" panose="020B0502020202020204" pitchFamily="34" charset="0"/>
                        </a:rPr>
                        <a:t>pt.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020202"/>
                          </a:solidFill>
                          <a:latin typeface="Century Gothic" panose="020B0502020202020204" pitchFamily="34" charset="0"/>
                        </a:rPr>
                        <a:t>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020202"/>
                          </a:solidFill>
                          <a:latin typeface="Century Gothic" panose="020B0502020202020204" pitchFamily="34" charset="0"/>
                        </a:rPr>
                        <a:t>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020202"/>
                          </a:solidFill>
                          <a:latin typeface="Century Gothic" panose="020B0502020202020204" pitchFamily="34" charset="0"/>
                        </a:rPr>
                        <a:t>text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020202"/>
                          </a:solidFill>
                          <a:latin typeface="Century Gothic" panose="020B0502020202020204" pitchFamily="34" charset="0"/>
                        </a:rPr>
                        <a:t>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020202"/>
                          </a:solidFill>
                          <a:latin typeface="Century Gothic" panose="020B0502020202020204" pitchFamily="34" charset="0"/>
                        </a:rPr>
                        <a:t>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020202"/>
                          </a:solidFill>
                          <a:latin typeface="Century Gothic" panose="020B0502020202020204" pitchFamily="34" charset="0"/>
                        </a:rPr>
                        <a:t>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020202"/>
                          </a:solidFill>
                          <a:latin typeface="Century Gothic" panose="020B0502020202020204" pitchFamily="34" charset="0"/>
                        </a:rPr>
                        <a:t>text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r>
                        <a:rPr lang="ru-RU" sz="1000" u="none" dirty="0">
                          <a:solidFill>
                            <a:srgbClr val="020202"/>
                          </a:solidFill>
                          <a:latin typeface="Century Gothic" panose="020B0502020202020204" pitchFamily="34" charset="0"/>
                        </a:rPr>
                        <a:t>Боковая граница 1</a:t>
                      </a:r>
                      <a:r>
                        <a:rPr lang="en-US" sz="1000" u="none" dirty="0">
                          <a:solidFill>
                            <a:srgbClr val="020202"/>
                          </a:solidFill>
                          <a:latin typeface="Century Gothic" panose="020B0502020202020204" pitchFamily="34" charset="0"/>
                        </a:rPr>
                        <a:t> pt.</a:t>
                      </a:r>
                      <a:endParaRPr lang="en-US" sz="1000" i="0" u="none" dirty="0">
                        <a:solidFill>
                          <a:srgbClr val="02020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020202"/>
                          </a:solidFill>
                          <a:latin typeface="Century Gothic" panose="020B0502020202020204" pitchFamily="34" charset="0"/>
                        </a:rPr>
                        <a:t>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020202"/>
                          </a:solidFill>
                          <a:latin typeface="Century Gothic" panose="020B0502020202020204" pitchFamily="34" charset="0"/>
                        </a:rPr>
                        <a:t>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020202"/>
                          </a:solidFill>
                          <a:latin typeface="Century Gothic" panose="020B0502020202020204" pitchFamily="34" charset="0"/>
                        </a:rPr>
                        <a:t>text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56" name="Rectangle 55"/>
          <p:cNvSpPr/>
          <p:nvPr userDrawn="1"/>
        </p:nvSpPr>
        <p:spPr>
          <a:xfrm>
            <a:off x="853317" y="5981725"/>
            <a:ext cx="5128401" cy="1835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54000" rIns="54000" bIns="54000" rtlCol="0" anchor="ctr"/>
          <a:lstStyle/>
          <a:p>
            <a:pPr defTabSz="914268"/>
            <a:r>
              <a:rPr lang="ru-RU" sz="1200" b="1" dirty="0">
                <a:solidFill>
                  <a:srgbClr val="182B5E"/>
                </a:solidFill>
              </a:rPr>
              <a:t>Гарнитуры: </a:t>
            </a:r>
            <a:r>
              <a:rPr lang="en-US" sz="1200" dirty="0">
                <a:solidFill>
                  <a:srgbClr val="182B5E"/>
                </a:solidFill>
              </a:rPr>
              <a:t>Calibri -</a:t>
            </a:r>
            <a:r>
              <a:rPr lang="ru-RU" sz="1200" dirty="0">
                <a:solidFill>
                  <a:srgbClr val="182B5E"/>
                </a:solidFill>
              </a:rPr>
              <a:t> графики, таблицы</a:t>
            </a:r>
            <a:endParaRPr lang="en-US" sz="1200" dirty="0">
              <a:solidFill>
                <a:srgbClr val="182B5E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>
            <a:off x="-1185669" y="312836"/>
            <a:ext cx="733717" cy="538480"/>
          </a:xfrm>
          <a:prstGeom prst="rect">
            <a:avLst/>
          </a:prstGeom>
          <a:solidFill>
            <a:srgbClr val="009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156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170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38"/>
          <p:cNvSpPr/>
          <p:nvPr userDrawn="1"/>
        </p:nvSpPr>
        <p:spPr>
          <a:xfrm>
            <a:off x="-1185669" y="905926"/>
            <a:ext cx="733717" cy="538480"/>
          </a:xfrm>
          <a:prstGeom prst="rect">
            <a:avLst/>
          </a:prstGeom>
          <a:solidFill>
            <a:srgbClr val="E71F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227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41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49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-1185669" y="1499016"/>
            <a:ext cx="733717" cy="538480"/>
          </a:xfrm>
          <a:prstGeom prst="rect">
            <a:avLst/>
          </a:prstGeom>
          <a:solidFill>
            <a:srgbClr val="CBC9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203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195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 47"/>
          <p:cNvSpPr/>
          <p:nvPr userDrawn="1"/>
        </p:nvSpPr>
        <p:spPr>
          <a:xfrm>
            <a:off x="-1185669" y="2091237"/>
            <a:ext cx="733717" cy="538480"/>
          </a:xfrm>
          <a:prstGeom prst="rect">
            <a:avLst/>
          </a:prstGeom>
          <a:solidFill>
            <a:srgbClr val="020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8"/>
          <p:cNvSpPr/>
          <p:nvPr userDrawn="1"/>
        </p:nvSpPr>
        <p:spPr>
          <a:xfrm>
            <a:off x="-1185669" y="2679347"/>
            <a:ext cx="733717" cy="538480"/>
          </a:xfrm>
          <a:prstGeom prst="rect">
            <a:avLst/>
          </a:prstGeom>
          <a:solidFill>
            <a:srgbClr val="FAA9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169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Shape 8"/>
          <p:cNvSpPr txBox="1">
            <a:spLocks/>
          </p:cNvSpPr>
          <p:nvPr userDrawn="1"/>
        </p:nvSpPr>
        <p:spPr>
          <a:xfrm>
            <a:off x="11325743" y="6371129"/>
            <a:ext cx="583028" cy="179641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1400" b="1" smtClean="0">
                <a:solidFill>
                  <a:srgbClr val="004273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sz="1400" b="1" dirty="0">
              <a:solidFill>
                <a:srgbClr val="004273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6210300" y="4468822"/>
            <a:ext cx="5143501" cy="0"/>
          </a:xfrm>
          <a:prstGeom prst="line">
            <a:avLst/>
          </a:prstGeom>
          <a:ln w="12700"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518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678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07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548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38754348"/>
              </p:ext>
            </p:extLst>
          </p:nvPr>
        </p:nvGraphicFramePr>
        <p:xfrm>
          <a:off x="2119" y="1601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77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9" y="1601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2</a:t>
            </a:r>
            <a:endParaRPr lang="en-US" dirty="0"/>
          </a:p>
        </p:txBody>
      </p:sp>
      <p:sp>
        <p:nvSpPr>
          <p:cNvPr id="45" name="Rectangle 44"/>
          <p:cNvSpPr/>
          <p:nvPr userDrawn="1"/>
        </p:nvSpPr>
        <p:spPr>
          <a:xfrm>
            <a:off x="-1185669" y="312836"/>
            <a:ext cx="733717" cy="538480"/>
          </a:xfrm>
          <a:prstGeom prst="rect">
            <a:avLst/>
          </a:prstGeom>
          <a:solidFill>
            <a:srgbClr val="009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156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170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ectangle 45"/>
          <p:cNvSpPr/>
          <p:nvPr userDrawn="1"/>
        </p:nvSpPr>
        <p:spPr>
          <a:xfrm>
            <a:off x="-1185669" y="905926"/>
            <a:ext cx="733717" cy="538480"/>
          </a:xfrm>
          <a:prstGeom prst="rect">
            <a:avLst/>
          </a:prstGeom>
          <a:solidFill>
            <a:srgbClr val="E71F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227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41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49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46"/>
          <p:cNvSpPr/>
          <p:nvPr userDrawn="1"/>
        </p:nvSpPr>
        <p:spPr>
          <a:xfrm>
            <a:off x="-1185669" y="1499016"/>
            <a:ext cx="733717" cy="538480"/>
          </a:xfrm>
          <a:prstGeom prst="rect">
            <a:avLst/>
          </a:prstGeom>
          <a:solidFill>
            <a:srgbClr val="CBC9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203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195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 47"/>
          <p:cNvSpPr/>
          <p:nvPr userDrawn="1"/>
        </p:nvSpPr>
        <p:spPr>
          <a:xfrm>
            <a:off x="-1185669" y="2091237"/>
            <a:ext cx="733717" cy="538480"/>
          </a:xfrm>
          <a:prstGeom prst="rect">
            <a:avLst/>
          </a:prstGeom>
          <a:solidFill>
            <a:srgbClr val="020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8"/>
          <p:cNvSpPr/>
          <p:nvPr userDrawn="1"/>
        </p:nvSpPr>
        <p:spPr>
          <a:xfrm>
            <a:off x="-1185669" y="2679347"/>
            <a:ext cx="733717" cy="538480"/>
          </a:xfrm>
          <a:prstGeom prst="rect">
            <a:avLst/>
          </a:prstGeom>
          <a:solidFill>
            <a:srgbClr val="FAA9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169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Shape 8"/>
          <p:cNvSpPr txBox="1">
            <a:spLocks/>
          </p:cNvSpPr>
          <p:nvPr userDrawn="1"/>
        </p:nvSpPr>
        <p:spPr>
          <a:xfrm>
            <a:off x="11325743" y="6371127"/>
            <a:ext cx="583028" cy="179641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1400" b="1" smtClean="0">
                <a:solidFill>
                  <a:srgbClr val="004273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sz="1400" b="1" dirty="0">
              <a:solidFill>
                <a:srgbClr val="004273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1" name="Группа 140">
            <a:extLst>
              <a:ext uri="{FF2B5EF4-FFF2-40B4-BE49-F238E27FC236}">
                <a16:creationId xmlns:a16="http://schemas.microsoft.com/office/drawing/2014/main" xmlns="" id="{107CE39F-394A-43B0-8CFD-CBF3917859B7}"/>
              </a:ext>
            </a:extLst>
          </p:cNvPr>
          <p:cNvGrpSpPr/>
          <p:nvPr userDrawn="1"/>
        </p:nvGrpSpPr>
        <p:grpSpPr>
          <a:xfrm>
            <a:off x="6310794" y="3121485"/>
            <a:ext cx="5794122" cy="3678935"/>
            <a:chOff x="3297934" y="2927050"/>
            <a:chExt cx="5794122" cy="3678935"/>
          </a:xfrm>
        </p:grpSpPr>
        <p:sp>
          <p:nvSpPr>
            <p:cNvPr id="142" name="Rectangle 47">
              <a:extLst>
                <a:ext uri="{FF2B5EF4-FFF2-40B4-BE49-F238E27FC236}">
                  <a16:creationId xmlns:a16="http://schemas.microsoft.com/office/drawing/2014/main" xmlns="" id="{9CF26A78-CE62-4898-8D85-2CD9DD27113F}"/>
                </a:ext>
              </a:extLst>
            </p:cNvPr>
            <p:cNvSpPr/>
            <p:nvPr userDrawn="1"/>
          </p:nvSpPr>
          <p:spPr>
            <a:xfrm>
              <a:off x="4193664" y="2927050"/>
              <a:ext cx="2060448" cy="13898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43" name="Oval 48">
              <a:extLst>
                <a:ext uri="{FF2B5EF4-FFF2-40B4-BE49-F238E27FC236}">
                  <a16:creationId xmlns:a16="http://schemas.microsoft.com/office/drawing/2014/main" xmlns="" id="{46560767-1F1C-41B1-8C74-4C838B2EA011}"/>
                </a:ext>
              </a:extLst>
            </p:cNvPr>
            <p:cNvSpPr/>
            <p:nvPr userDrawn="1"/>
          </p:nvSpPr>
          <p:spPr>
            <a:xfrm>
              <a:off x="6301230" y="5257373"/>
              <a:ext cx="58420" cy="5842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44" name="Oval 49">
              <a:extLst>
                <a:ext uri="{FF2B5EF4-FFF2-40B4-BE49-F238E27FC236}">
                  <a16:creationId xmlns:a16="http://schemas.microsoft.com/office/drawing/2014/main" xmlns="" id="{CFD63309-7A44-4205-BF3E-949729866D4D}"/>
                </a:ext>
              </a:extLst>
            </p:cNvPr>
            <p:cNvSpPr/>
            <p:nvPr userDrawn="1"/>
          </p:nvSpPr>
          <p:spPr>
            <a:xfrm>
              <a:off x="6025006" y="5085923"/>
              <a:ext cx="58420" cy="5842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45" name="Oval 50">
              <a:extLst>
                <a:ext uri="{FF2B5EF4-FFF2-40B4-BE49-F238E27FC236}">
                  <a16:creationId xmlns:a16="http://schemas.microsoft.com/office/drawing/2014/main" xmlns="" id="{B0573BFA-4840-497F-9973-A301504A7088}"/>
                </a:ext>
              </a:extLst>
            </p:cNvPr>
            <p:cNvSpPr/>
            <p:nvPr userDrawn="1"/>
          </p:nvSpPr>
          <p:spPr>
            <a:xfrm>
              <a:off x="6025006" y="5945713"/>
              <a:ext cx="58420" cy="5842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46" name="Oval 51">
              <a:extLst>
                <a:ext uri="{FF2B5EF4-FFF2-40B4-BE49-F238E27FC236}">
                  <a16:creationId xmlns:a16="http://schemas.microsoft.com/office/drawing/2014/main" xmlns="" id="{F2D1E4DC-F1DE-4E20-AF4B-8B40607DE4FF}"/>
                </a:ext>
              </a:extLst>
            </p:cNvPr>
            <p:cNvSpPr/>
            <p:nvPr userDrawn="1"/>
          </p:nvSpPr>
          <p:spPr>
            <a:xfrm>
              <a:off x="6546975" y="4537918"/>
              <a:ext cx="58420" cy="5842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47" name="Oval 52">
              <a:extLst>
                <a:ext uri="{FF2B5EF4-FFF2-40B4-BE49-F238E27FC236}">
                  <a16:creationId xmlns:a16="http://schemas.microsoft.com/office/drawing/2014/main" xmlns="" id="{8F4804F9-91B9-471F-BE79-874643542F11}"/>
                </a:ext>
              </a:extLst>
            </p:cNvPr>
            <p:cNvSpPr/>
            <p:nvPr userDrawn="1"/>
          </p:nvSpPr>
          <p:spPr>
            <a:xfrm>
              <a:off x="6463155" y="5364053"/>
              <a:ext cx="58420" cy="5842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48" name="Rectangle 53">
              <a:extLst>
                <a:ext uri="{FF2B5EF4-FFF2-40B4-BE49-F238E27FC236}">
                  <a16:creationId xmlns:a16="http://schemas.microsoft.com/office/drawing/2014/main" xmlns="" id="{5335BA6E-5CFA-4ACD-BA7E-30576B6A2EF3}"/>
                </a:ext>
              </a:extLst>
            </p:cNvPr>
            <p:cNvSpPr/>
            <p:nvPr userDrawn="1"/>
          </p:nvSpPr>
          <p:spPr>
            <a:xfrm flipV="1">
              <a:off x="8108576" y="3248452"/>
              <a:ext cx="334519" cy="2256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49" name="Isosceles Triangle 54">
              <a:extLst>
                <a:ext uri="{FF2B5EF4-FFF2-40B4-BE49-F238E27FC236}">
                  <a16:creationId xmlns:a16="http://schemas.microsoft.com/office/drawing/2014/main" xmlns="" id="{AA29E056-67CD-48D9-A308-7B31C7F6D78B}"/>
                </a:ext>
              </a:extLst>
            </p:cNvPr>
            <p:cNvSpPr/>
            <p:nvPr userDrawn="1"/>
          </p:nvSpPr>
          <p:spPr>
            <a:xfrm rot="3350450">
              <a:off x="7729141" y="5166711"/>
              <a:ext cx="105537" cy="97536"/>
            </a:xfrm>
            <a:prstGeom prst="triangle">
              <a:avLst/>
            </a:prstGeom>
            <a:solidFill>
              <a:srgbClr val="009C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50" name="Isosceles Triangle 55">
              <a:extLst>
                <a:ext uri="{FF2B5EF4-FFF2-40B4-BE49-F238E27FC236}">
                  <a16:creationId xmlns:a16="http://schemas.microsoft.com/office/drawing/2014/main" xmlns="" id="{BB0B40DE-41B0-4974-B248-339CEDB92564}"/>
                </a:ext>
              </a:extLst>
            </p:cNvPr>
            <p:cNvSpPr/>
            <p:nvPr userDrawn="1"/>
          </p:nvSpPr>
          <p:spPr>
            <a:xfrm rot="20653241">
              <a:off x="7262372" y="6508449"/>
              <a:ext cx="105537" cy="97536"/>
            </a:xfrm>
            <a:prstGeom prst="triangle">
              <a:avLst/>
            </a:prstGeom>
            <a:solidFill>
              <a:srgbClr val="009C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cxnSp>
          <p:nvCxnSpPr>
            <p:cNvPr id="151" name="Straight Connector 56">
              <a:extLst>
                <a:ext uri="{FF2B5EF4-FFF2-40B4-BE49-F238E27FC236}">
                  <a16:creationId xmlns:a16="http://schemas.microsoft.com/office/drawing/2014/main" xmlns="" id="{8D437E2E-F04C-4F14-9CD0-89C5C5ACE93F}"/>
                </a:ext>
              </a:extLst>
            </p:cNvPr>
            <p:cNvCxnSpPr>
              <a:stCxn id="157" idx="7"/>
            </p:cNvCxnSpPr>
            <p:nvPr userDrawn="1"/>
          </p:nvCxnSpPr>
          <p:spPr>
            <a:xfrm flipV="1">
              <a:off x="7058798" y="3591581"/>
              <a:ext cx="2000495" cy="2130625"/>
            </a:xfrm>
            <a:prstGeom prst="line">
              <a:avLst/>
            </a:prstGeom>
            <a:ln w="9525">
              <a:solidFill>
                <a:srgbClr val="B3B0A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Oval 57">
              <a:extLst>
                <a:ext uri="{FF2B5EF4-FFF2-40B4-BE49-F238E27FC236}">
                  <a16:creationId xmlns:a16="http://schemas.microsoft.com/office/drawing/2014/main" xmlns="" id="{2803C5B6-85EE-492E-8A33-B9D4B751529A}"/>
                </a:ext>
              </a:extLst>
            </p:cNvPr>
            <p:cNvSpPr/>
            <p:nvPr userDrawn="1"/>
          </p:nvSpPr>
          <p:spPr>
            <a:xfrm>
              <a:off x="9033636" y="3557535"/>
              <a:ext cx="58420" cy="5842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E329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53" name="Oval 58">
              <a:extLst>
                <a:ext uri="{FF2B5EF4-FFF2-40B4-BE49-F238E27FC236}">
                  <a16:creationId xmlns:a16="http://schemas.microsoft.com/office/drawing/2014/main" xmlns="" id="{8F550845-EA72-44B4-8228-181CCEEFE35E}"/>
                </a:ext>
              </a:extLst>
            </p:cNvPr>
            <p:cNvSpPr/>
            <p:nvPr userDrawn="1"/>
          </p:nvSpPr>
          <p:spPr>
            <a:xfrm>
              <a:off x="8413878" y="5115133"/>
              <a:ext cx="58420" cy="5842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E329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54" name="Rectangle 59">
              <a:extLst>
                <a:ext uri="{FF2B5EF4-FFF2-40B4-BE49-F238E27FC236}">
                  <a16:creationId xmlns:a16="http://schemas.microsoft.com/office/drawing/2014/main" xmlns="" id="{DB08AA7D-4200-4412-9713-86CC1404FD06}"/>
                </a:ext>
              </a:extLst>
            </p:cNvPr>
            <p:cNvSpPr/>
            <p:nvPr userDrawn="1"/>
          </p:nvSpPr>
          <p:spPr>
            <a:xfrm>
              <a:off x="7816285" y="5531973"/>
              <a:ext cx="968432" cy="4485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cxnSp>
          <p:nvCxnSpPr>
            <p:cNvPr id="155" name="Straight Connector 60">
              <a:extLst>
                <a:ext uri="{FF2B5EF4-FFF2-40B4-BE49-F238E27FC236}">
                  <a16:creationId xmlns:a16="http://schemas.microsoft.com/office/drawing/2014/main" xmlns="" id="{939251A1-809F-467B-A7D3-6DC31F0F071C}"/>
                </a:ext>
              </a:extLst>
            </p:cNvPr>
            <p:cNvCxnSpPr/>
            <p:nvPr userDrawn="1"/>
          </p:nvCxnSpPr>
          <p:spPr>
            <a:xfrm flipH="1">
              <a:off x="7049384" y="5770548"/>
              <a:ext cx="1645920" cy="0"/>
            </a:xfrm>
            <a:prstGeom prst="line">
              <a:avLst/>
            </a:prstGeom>
            <a:ln w="12700">
              <a:solidFill>
                <a:srgbClr val="B3B0A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Oval 61">
              <a:extLst>
                <a:ext uri="{FF2B5EF4-FFF2-40B4-BE49-F238E27FC236}">
                  <a16:creationId xmlns:a16="http://schemas.microsoft.com/office/drawing/2014/main" xmlns="" id="{D89E448F-4959-47C6-A0A5-9E8A9EE532D4}"/>
                </a:ext>
              </a:extLst>
            </p:cNvPr>
            <p:cNvSpPr/>
            <p:nvPr userDrawn="1"/>
          </p:nvSpPr>
          <p:spPr>
            <a:xfrm>
              <a:off x="8695308" y="5733988"/>
              <a:ext cx="58420" cy="5842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E329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57" name="Oval 62">
              <a:extLst>
                <a:ext uri="{FF2B5EF4-FFF2-40B4-BE49-F238E27FC236}">
                  <a16:creationId xmlns:a16="http://schemas.microsoft.com/office/drawing/2014/main" xmlns="" id="{ACFD789B-6C50-416F-AA29-C8822565FF4C}"/>
                </a:ext>
              </a:extLst>
            </p:cNvPr>
            <p:cNvSpPr/>
            <p:nvPr userDrawn="1"/>
          </p:nvSpPr>
          <p:spPr>
            <a:xfrm>
              <a:off x="6973703" y="5707603"/>
              <a:ext cx="99695" cy="99695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58" name="Isosceles Triangle 63">
              <a:extLst>
                <a:ext uri="{FF2B5EF4-FFF2-40B4-BE49-F238E27FC236}">
                  <a16:creationId xmlns:a16="http://schemas.microsoft.com/office/drawing/2014/main" xmlns="" id="{1A2554D4-3124-4C8F-A138-D8881D73667B}"/>
                </a:ext>
              </a:extLst>
            </p:cNvPr>
            <p:cNvSpPr/>
            <p:nvPr userDrawn="1"/>
          </p:nvSpPr>
          <p:spPr>
            <a:xfrm rot="5400000">
              <a:off x="8015737" y="5737818"/>
              <a:ext cx="64674" cy="59771"/>
            </a:xfrm>
            <a:prstGeom prst="triangl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59" name="Isosceles Triangle 64">
              <a:extLst>
                <a:ext uri="{FF2B5EF4-FFF2-40B4-BE49-F238E27FC236}">
                  <a16:creationId xmlns:a16="http://schemas.microsoft.com/office/drawing/2014/main" xmlns="" id="{D3D1702C-B53C-402E-AD1F-B5532BCE5E10}"/>
                </a:ext>
              </a:extLst>
            </p:cNvPr>
            <p:cNvSpPr/>
            <p:nvPr userDrawn="1"/>
          </p:nvSpPr>
          <p:spPr>
            <a:xfrm rot="20395380">
              <a:off x="3297934" y="3462622"/>
              <a:ext cx="2580552" cy="1902373"/>
            </a:xfrm>
            <a:prstGeom prst="triangle">
              <a:avLst/>
            </a:prstGeom>
            <a:noFill/>
            <a:ln>
              <a:solidFill>
                <a:srgbClr val="938F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60" name="Oval 65">
              <a:extLst>
                <a:ext uri="{FF2B5EF4-FFF2-40B4-BE49-F238E27FC236}">
                  <a16:creationId xmlns:a16="http://schemas.microsoft.com/office/drawing/2014/main" xmlns="" id="{94DACDB2-4E0B-4DC9-AB64-8E4E00C1A2F6}"/>
                </a:ext>
              </a:extLst>
            </p:cNvPr>
            <p:cNvSpPr/>
            <p:nvPr userDrawn="1"/>
          </p:nvSpPr>
          <p:spPr>
            <a:xfrm>
              <a:off x="7039226" y="3118241"/>
              <a:ext cx="1714500" cy="1714500"/>
            </a:xfrm>
            <a:prstGeom prst="ellipse">
              <a:avLst/>
            </a:prstGeom>
            <a:noFill/>
            <a:ln>
              <a:solidFill>
                <a:srgbClr val="938F89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61" name="Isosceles Triangle 66">
              <a:extLst>
                <a:ext uri="{FF2B5EF4-FFF2-40B4-BE49-F238E27FC236}">
                  <a16:creationId xmlns:a16="http://schemas.microsoft.com/office/drawing/2014/main" xmlns="" id="{4BFBAD47-D467-4039-9008-D4999599FF38}"/>
                </a:ext>
              </a:extLst>
            </p:cNvPr>
            <p:cNvSpPr/>
            <p:nvPr userDrawn="1"/>
          </p:nvSpPr>
          <p:spPr>
            <a:xfrm rot="7784879">
              <a:off x="7166382" y="3235012"/>
              <a:ext cx="329184" cy="327099"/>
            </a:xfrm>
            <a:prstGeom prst="triangle">
              <a:avLst/>
            </a:prstGeom>
            <a:solidFill>
              <a:srgbClr val="009C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62" name="Isosceles Triangle 67">
              <a:extLst>
                <a:ext uri="{FF2B5EF4-FFF2-40B4-BE49-F238E27FC236}">
                  <a16:creationId xmlns:a16="http://schemas.microsoft.com/office/drawing/2014/main" xmlns="" id="{3A5B393D-B66C-4DFF-AFA6-F99369E7647E}"/>
                </a:ext>
              </a:extLst>
            </p:cNvPr>
            <p:cNvSpPr/>
            <p:nvPr userDrawn="1"/>
          </p:nvSpPr>
          <p:spPr>
            <a:xfrm rot="21060853">
              <a:off x="8407143" y="4308878"/>
              <a:ext cx="329184" cy="327099"/>
            </a:xfrm>
            <a:prstGeom prst="triangle">
              <a:avLst/>
            </a:prstGeom>
            <a:solidFill>
              <a:srgbClr val="E329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63" name="Oval 68">
              <a:extLst>
                <a:ext uri="{FF2B5EF4-FFF2-40B4-BE49-F238E27FC236}">
                  <a16:creationId xmlns:a16="http://schemas.microsoft.com/office/drawing/2014/main" xmlns="" id="{6BE017A9-0641-4997-99BE-CEB5D60B0749}"/>
                </a:ext>
              </a:extLst>
            </p:cNvPr>
            <p:cNvSpPr/>
            <p:nvPr userDrawn="1"/>
          </p:nvSpPr>
          <p:spPr>
            <a:xfrm>
              <a:off x="7872348" y="3946281"/>
              <a:ext cx="58420" cy="5842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E329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64" name="Oval 69">
              <a:extLst>
                <a:ext uri="{FF2B5EF4-FFF2-40B4-BE49-F238E27FC236}">
                  <a16:creationId xmlns:a16="http://schemas.microsoft.com/office/drawing/2014/main" xmlns="" id="{4BD9D6E7-4A30-4C81-85DF-75FB43FD772F}"/>
                </a:ext>
              </a:extLst>
            </p:cNvPr>
            <p:cNvSpPr/>
            <p:nvPr userDrawn="1"/>
          </p:nvSpPr>
          <p:spPr>
            <a:xfrm>
              <a:off x="7535921" y="3597616"/>
              <a:ext cx="719331" cy="719331"/>
            </a:xfrm>
            <a:prstGeom prst="ellipse">
              <a:avLst/>
            </a:prstGeom>
            <a:noFill/>
            <a:ln>
              <a:solidFill>
                <a:srgbClr val="E3293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65" name="Oval 70">
              <a:extLst>
                <a:ext uri="{FF2B5EF4-FFF2-40B4-BE49-F238E27FC236}">
                  <a16:creationId xmlns:a16="http://schemas.microsoft.com/office/drawing/2014/main" xmlns="" id="{F2D7AC85-258F-4FD0-ABE4-63A3B26D6657}"/>
                </a:ext>
              </a:extLst>
            </p:cNvPr>
            <p:cNvSpPr/>
            <p:nvPr userDrawn="1"/>
          </p:nvSpPr>
          <p:spPr>
            <a:xfrm>
              <a:off x="3943472" y="5586938"/>
              <a:ext cx="120651" cy="12065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66" name="Oval 71">
              <a:extLst>
                <a:ext uri="{FF2B5EF4-FFF2-40B4-BE49-F238E27FC236}">
                  <a16:creationId xmlns:a16="http://schemas.microsoft.com/office/drawing/2014/main" xmlns="" id="{306C57CB-4C8E-477E-BA61-8B97D612CEDB}"/>
                </a:ext>
              </a:extLst>
            </p:cNvPr>
            <p:cNvSpPr/>
            <p:nvPr userDrawn="1"/>
          </p:nvSpPr>
          <p:spPr>
            <a:xfrm>
              <a:off x="4935980" y="4002147"/>
              <a:ext cx="120651" cy="12065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67" name="Isosceles Triangle 72">
              <a:extLst>
                <a:ext uri="{FF2B5EF4-FFF2-40B4-BE49-F238E27FC236}">
                  <a16:creationId xmlns:a16="http://schemas.microsoft.com/office/drawing/2014/main" xmlns="" id="{1A21F0CF-B691-4B51-8BA8-08E9A3181867}"/>
                </a:ext>
              </a:extLst>
            </p:cNvPr>
            <p:cNvSpPr/>
            <p:nvPr userDrawn="1"/>
          </p:nvSpPr>
          <p:spPr>
            <a:xfrm rot="2229047">
              <a:off x="4475819" y="3564717"/>
              <a:ext cx="1151941" cy="849206"/>
            </a:xfrm>
            <a:prstGeom prst="triangle">
              <a:avLst/>
            </a:prstGeom>
            <a:noFill/>
            <a:ln>
              <a:solidFill>
                <a:srgbClr val="66666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68" name="Oval 75">
              <a:extLst>
                <a:ext uri="{FF2B5EF4-FFF2-40B4-BE49-F238E27FC236}">
                  <a16:creationId xmlns:a16="http://schemas.microsoft.com/office/drawing/2014/main" xmlns="" id="{275561F6-86B2-4B0B-B42B-54A059583DCA}"/>
                </a:ext>
              </a:extLst>
            </p:cNvPr>
            <p:cNvSpPr/>
            <p:nvPr userDrawn="1"/>
          </p:nvSpPr>
          <p:spPr>
            <a:xfrm>
              <a:off x="8180043" y="3442776"/>
              <a:ext cx="45719" cy="45719"/>
            </a:xfrm>
            <a:prstGeom prst="ellipse">
              <a:avLst/>
            </a:prstGeom>
            <a:solidFill>
              <a:srgbClr val="CBC9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69" name="Rectangle 76">
              <a:extLst>
                <a:ext uri="{FF2B5EF4-FFF2-40B4-BE49-F238E27FC236}">
                  <a16:creationId xmlns:a16="http://schemas.microsoft.com/office/drawing/2014/main" xmlns="" id="{BC763D0E-6BAD-4782-8975-454F4A290BE2}"/>
                </a:ext>
              </a:extLst>
            </p:cNvPr>
            <p:cNvSpPr/>
            <p:nvPr userDrawn="1"/>
          </p:nvSpPr>
          <p:spPr>
            <a:xfrm rot="1321415">
              <a:off x="7998718" y="3457299"/>
              <a:ext cx="171451" cy="457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0029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119" y="1601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01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9" y="1601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5" name="Oval 34"/>
          <p:cNvSpPr/>
          <p:nvPr userDrawn="1"/>
        </p:nvSpPr>
        <p:spPr>
          <a:xfrm>
            <a:off x="11181644" y="4023693"/>
            <a:ext cx="2785941" cy="1534575"/>
          </a:xfrm>
          <a:prstGeom prst="ellipse">
            <a:avLst/>
          </a:prstGeom>
          <a:solidFill>
            <a:srgbClr val="FFFFFF">
              <a:alpha val="30000"/>
            </a:srgbClr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290"/>
            <a:endParaRPr lang="en-US" sz="9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5" name="Rectangle 44"/>
          <p:cNvSpPr/>
          <p:nvPr userDrawn="1"/>
        </p:nvSpPr>
        <p:spPr>
          <a:xfrm>
            <a:off x="-1185669" y="312836"/>
            <a:ext cx="733717" cy="538480"/>
          </a:xfrm>
          <a:prstGeom prst="rect">
            <a:avLst/>
          </a:prstGeom>
          <a:solidFill>
            <a:srgbClr val="009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156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170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ectangle 45"/>
          <p:cNvSpPr/>
          <p:nvPr userDrawn="1"/>
        </p:nvSpPr>
        <p:spPr>
          <a:xfrm>
            <a:off x="-1185669" y="905926"/>
            <a:ext cx="733717" cy="538480"/>
          </a:xfrm>
          <a:prstGeom prst="rect">
            <a:avLst/>
          </a:prstGeom>
          <a:solidFill>
            <a:srgbClr val="E71F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227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41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49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46"/>
          <p:cNvSpPr/>
          <p:nvPr userDrawn="1"/>
        </p:nvSpPr>
        <p:spPr>
          <a:xfrm>
            <a:off x="-1185669" y="1499016"/>
            <a:ext cx="733717" cy="538480"/>
          </a:xfrm>
          <a:prstGeom prst="rect">
            <a:avLst/>
          </a:prstGeom>
          <a:solidFill>
            <a:srgbClr val="CBC9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203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195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 47"/>
          <p:cNvSpPr/>
          <p:nvPr userDrawn="1"/>
        </p:nvSpPr>
        <p:spPr>
          <a:xfrm>
            <a:off x="-1185669" y="2091237"/>
            <a:ext cx="733717" cy="538480"/>
          </a:xfrm>
          <a:prstGeom prst="rect">
            <a:avLst/>
          </a:prstGeom>
          <a:solidFill>
            <a:srgbClr val="020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8"/>
          <p:cNvSpPr/>
          <p:nvPr userDrawn="1"/>
        </p:nvSpPr>
        <p:spPr>
          <a:xfrm>
            <a:off x="-1185669" y="2679347"/>
            <a:ext cx="733717" cy="538480"/>
          </a:xfrm>
          <a:prstGeom prst="rect">
            <a:avLst/>
          </a:prstGeom>
          <a:solidFill>
            <a:srgbClr val="FAA9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169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Shape 8"/>
          <p:cNvSpPr txBox="1">
            <a:spLocks/>
          </p:cNvSpPr>
          <p:nvPr userDrawn="1"/>
        </p:nvSpPr>
        <p:spPr>
          <a:xfrm>
            <a:off x="11325743" y="6371127"/>
            <a:ext cx="583028" cy="179641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1400" b="1" smtClean="0">
                <a:solidFill>
                  <a:srgbClr val="004273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sz="1400" b="1" dirty="0">
              <a:solidFill>
                <a:srgbClr val="004273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0" name="Group 42">
            <a:extLst>
              <a:ext uri="{FF2B5EF4-FFF2-40B4-BE49-F238E27FC236}">
                <a16:creationId xmlns:a16="http://schemas.microsoft.com/office/drawing/2014/main" xmlns="" id="{4948385F-0C16-4749-BA74-EA11CEC68C5E}"/>
              </a:ext>
            </a:extLst>
          </p:cNvPr>
          <p:cNvGrpSpPr/>
          <p:nvPr userDrawn="1"/>
        </p:nvGrpSpPr>
        <p:grpSpPr>
          <a:xfrm>
            <a:off x="10639412" y="57580"/>
            <a:ext cx="1428776" cy="970326"/>
            <a:chOff x="3286359" y="1758005"/>
            <a:chExt cx="5794120" cy="3934968"/>
          </a:xfrm>
        </p:grpSpPr>
        <p:pic>
          <p:nvPicPr>
            <p:cNvPr id="81" name="Picture 3">
              <a:extLst>
                <a:ext uri="{FF2B5EF4-FFF2-40B4-BE49-F238E27FC236}">
                  <a16:creationId xmlns:a16="http://schemas.microsoft.com/office/drawing/2014/main" xmlns="" id="{B66DF222-CD79-4029-AF33-0884F19B9B50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61" t="45328" r="50065" b="9385"/>
            <a:stretch/>
          </p:blipFill>
          <p:spPr>
            <a:xfrm>
              <a:off x="4984731" y="2294453"/>
              <a:ext cx="3451860" cy="3398520"/>
            </a:xfrm>
            <a:prstGeom prst="rect">
              <a:avLst/>
            </a:prstGeom>
            <a:solidFill>
              <a:srgbClr val="E71F21"/>
            </a:solidFill>
          </p:spPr>
        </p:pic>
        <p:sp>
          <p:nvSpPr>
            <p:cNvPr id="82" name="Rectangle 4">
              <a:extLst>
                <a:ext uri="{FF2B5EF4-FFF2-40B4-BE49-F238E27FC236}">
                  <a16:creationId xmlns:a16="http://schemas.microsoft.com/office/drawing/2014/main" xmlns="" id="{A6884DCD-64F0-4269-BF0E-84C6ED478838}"/>
                </a:ext>
              </a:extLst>
            </p:cNvPr>
            <p:cNvSpPr/>
            <p:nvPr userDrawn="1"/>
          </p:nvSpPr>
          <p:spPr>
            <a:xfrm>
              <a:off x="4182089" y="1758005"/>
              <a:ext cx="2060448" cy="13898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83" name="Oval 5">
              <a:extLst>
                <a:ext uri="{FF2B5EF4-FFF2-40B4-BE49-F238E27FC236}">
                  <a16:creationId xmlns:a16="http://schemas.microsoft.com/office/drawing/2014/main" xmlns="" id="{EF746355-45D6-42C1-9FBC-51DDB95ECB42}"/>
                </a:ext>
              </a:extLst>
            </p:cNvPr>
            <p:cNvSpPr/>
            <p:nvPr userDrawn="1"/>
          </p:nvSpPr>
          <p:spPr>
            <a:xfrm>
              <a:off x="6289655" y="4088328"/>
              <a:ext cx="58420" cy="5842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84" name="Oval 6">
              <a:extLst>
                <a:ext uri="{FF2B5EF4-FFF2-40B4-BE49-F238E27FC236}">
                  <a16:creationId xmlns:a16="http://schemas.microsoft.com/office/drawing/2014/main" xmlns="" id="{18A0A9D8-59B3-423F-B450-6D86AEBD07AC}"/>
                </a:ext>
              </a:extLst>
            </p:cNvPr>
            <p:cNvSpPr/>
            <p:nvPr userDrawn="1"/>
          </p:nvSpPr>
          <p:spPr>
            <a:xfrm>
              <a:off x="6013431" y="3916878"/>
              <a:ext cx="58420" cy="5842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85" name="Oval 7">
              <a:extLst>
                <a:ext uri="{FF2B5EF4-FFF2-40B4-BE49-F238E27FC236}">
                  <a16:creationId xmlns:a16="http://schemas.microsoft.com/office/drawing/2014/main" xmlns="" id="{DE0AF8A2-0679-4F56-9B5F-83A629DCBD4B}"/>
                </a:ext>
              </a:extLst>
            </p:cNvPr>
            <p:cNvSpPr/>
            <p:nvPr userDrawn="1"/>
          </p:nvSpPr>
          <p:spPr>
            <a:xfrm>
              <a:off x="6013431" y="4776668"/>
              <a:ext cx="58420" cy="5842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86" name="Oval 8">
              <a:extLst>
                <a:ext uri="{FF2B5EF4-FFF2-40B4-BE49-F238E27FC236}">
                  <a16:creationId xmlns:a16="http://schemas.microsoft.com/office/drawing/2014/main" xmlns="" id="{D13A641F-DA95-48F3-911C-21A3C8AFE9B4}"/>
                </a:ext>
              </a:extLst>
            </p:cNvPr>
            <p:cNvSpPr/>
            <p:nvPr userDrawn="1"/>
          </p:nvSpPr>
          <p:spPr>
            <a:xfrm>
              <a:off x="6535399" y="3368873"/>
              <a:ext cx="58420" cy="5842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87" name="Oval 9">
              <a:extLst>
                <a:ext uri="{FF2B5EF4-FFF2-40B4-BE49-F238E27FC236}">
                  <a16:creationId xmlns:a16="http://schemas.microsoft.com/office/drawing/2014/main" xmlns="" id="{F58AA066-4D50-47D6-8973-FF37D14981B2}"/>
                </a:ext>
              </a:extLst>
            </p:cNvPr>
            <p:cNvSpPr/>
            <p:nvPr userDrawn="1"/>
          </p:nvSpPr>
          <p:spPr>
            <a:xfrm>
              <a:off x="6451579" y="4195008"/>
              <a:ext cx="58420" cy="5842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88" name="Rectangle 10">
              <a:extLst>
                <a:ext uri="{FF2B5EF4-FFF2-40B4-BE49-F238E27FC236}">
                  <a16:creationId xmlns:a16="http://schemas.microsoft.com/office/drawing/2014/main" xmlns="" id="{6C2B9DDC-98EF-4DF0-8DFC-357ECCC5D7EB}"/>
                </a:ext>
              </a:extLst>
            </p:cNvPr>
            <p:cNvSpPr/>
            <p:nvPr userDrawn="1"/>
          </p:nvSpPr>
          <p:spPr>
            <a:xfrm flipV="1">
              <a:off x="8096995" y="2079395"/>
              <a:ext cx="334519" cy="2256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89" name="Isosceles Triangle 11">
              <a:extLst>
                <a:ext uri="{FF2B5EF4-FFF2-40B4-BE49-F238E27FC236}">
                  <a16:creationId xmlns:a16="http://schemas.microsoft.com/office/drawing/2014/main" xmlns="" id="{16A26DBD-24F8-4E0D-8127-92347D16A415}"/>
                </a:ext>
              </a:extLst>
            </p:cNvPr>
            <p:cNvSpPr/>
            <p:nvPr userDrawn="1"/>
          </p:nvSpPr>
          <p:spPr>
            <a:xfrm rot="3350450">
              <a:off x="7717560" y="3997666"/>
              <a:ext cx="105537" cy="97536"/>
            </a:xfrm>
            <a:prstGeom prst="triangle">
              <a:avLst/>
            </a:prstGeom>
            <a:solidFill>
              <a:srgbClr val="009C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90" name="Isosceles Triangle 12">
              <a:extLst>
                <a:ext uri="{FF2B5EF4-FFF2-40B4-BE49-F238E27FC236}">
                  <a16:creationId xmlns:a16="http://schemas.microsoft.com/office/drawing/2014/main" xmlns="" id="{C8737547-F05F-4B78-9728-1FEC6311E0F4}"/>
                </a:ext>
              </a:extLst>
            </p:cNvPr>
            <p:cNvSpPr/>
            <p:nvPr userDrawn="1"/>
          </p:nvSpPr>
          <p:spPr>
            <a:xfrm rot="20653241">
              <a:off x="7250796" y="5339404"/>
              <a:ext cx="105537" cy="97536"/>
            </a:xfrm>
            <a:prstGeom prst="triangle">
              <a:avLst/>
            </a:prstGeom>
            <a:solidFill>
              <a:srgbClr val="009C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cxnSp>
          <p:nvCxnSpPr>
            <p:cNvPr id="91" name="Straight Connector 13">
              <a:extLst>
                <a:ext uri="{FF2B5EF4-FFF2-40B4-BE49-F238E27FC236}">
                  <a16:creationId xmlns:a16="http://schemas.microsoft.com/office/drawing/2014/main" xmlns="" id="{9F657019-A1D4-40E3-BB7C-8D9ECE9B1DB6}"/>
                </a:ext>
              </a:extLst>
            </p:cNvPr>
            <p:cNvCxnSpPr>
              <a:stCxn id="97" idx="7"/>
            </p:cNvCxnSpPr>
            <p:nvPr userDrawn="1"/>
          </p:nvCxnSpPr>
          <p:spPr>
            <a:xfrm flipV="1">
              <a:off x="7047217" y="2422524"/>
              <a:ext cx="2000495" cy="2130625"/>
            </a:xfrm>
            <a:prstGeom prst="line">
              <a:avLst/>
            </a:prstGeom>
            <a:ln w="9525">
              <a:solidFill>
                <a:srgbClr val="B3B0A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Oval 14">
              <a:extLst>
                <a:ext uri="{FF2B5EF4-FFF2-40B4-BE49-F238E27FC236}">
                  <a16:creationId xmlns:a16="http://schemas.microsoft.com/office/drawing/2014/main" xmlns="" id="{A58651C4-793E-45EA-B79D-16657824E365}"/>
                </a:ext>
              </a:extLst>
            </p:cNvPr>
            <p:cNvSpPr/>
            <p:nvPr userDrawn="1"/>
          </p:nvSpPr>
          <p:spPr>
            <a:xfrm>
              <a:off x="9022059" y="2388490"/>
              <a:ext cx="58420" cy="5842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E329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93" name="Oval 15">
              <a:extLst>
                <a:ext uri="{FF2B5EF4-FFF2-40B4-BE49-F238E27FC236}">
                  <a16:creationId xmlns:a16="http://schemas.microsoft.com/office/drawing/2014/main" xmlns="" id="{AB2DD78C-7E3F-4DAF-B98F-51EE3081CA45}"/>
                </a:ext>
              </a:extLst>
            </p:cNvPr>
            <p:cNvSpPr/>
            <p:nvPr userDrawn="1"/>
          </p:nvSpPr>
          <p:spPr>
            <a:xfrm>
              <a:off x="8402303" y="3946088"/>
              <a:ext cx="58420" cy="5842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E329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94" name="Rectangle 16">
              <a:extLst>
                <a:ext uri="{FF2B5EF4-FFF2-40B4-BE49-F238E27FC236}">
                  <a16:creationId xmlns:a16="http://schemas.microsoft.com/office/drawing/2014/main" xmlns="" id="{1D7F87FC-2190-4807-8EAF-1856A8451CE1}"/>
                </a:ext>
              </a:extLst>
            </p:cNvPr>
            <p:cNvSpPr/>
            <p:nvPr userDrawn="1"/>
          </p:nvSpPr>
          <p:spPr>
            <a:xfrm>
              <a:off x="7804708" y="4362916"/>
              <a:ext cx="968432" cy="4485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cxnSp>
          <p:nvCxnSpPr>
            <p:cNvPr id="95" name="Straight Connector 17">
              <a:extLst>
                <a:ext uri="{FF2B5EF4-FFF2-40B4-BE49-F238E27FC236}">
                  <a16:creationId xmlns:a16="http://schemas.microsoft.com/office/drawing/2014/main" xmlns="" id="{7234FEBA-499D-493A-8D35-AA94268E655A}"/>
                </a:ext>
              </a:extLst>
            </p:cNvPr>
            <p:cNvCxnSpPr/>
            <p:nvPr userDrawn="1"/>
          </p:nvCxnSpPr>
          <p:spPr>
            <a:xfrm flipH="1">
              <a:off x="7037809" y="4601503"/>
              <a:ext cx="1645920" cy="0"/>
            </a:xfrm>
            <a:prstGeom prst="line">
              <a:avLst/>
            </a:prstGeom>
            <a:ln w="12700">
              <a:solidFill>
                <a:srgbClr val="B3B0A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Oval 18">
              <a:extLst>
                <a:ext uri="{FF2B5EF4-FFF2-40B4-BE49-F238E27FC236}">
                  <a16:creationId xmlns:a16="http://schemas.microsoft.com/office/drawing/2014/main" xmlns="" id="{A71DADBD-0518-4D99-88CF-921955DFFBA3}"/>
                </a:ext>
              </a:extLst>
            </p:cNvPr>
            <p:cNvSpPr/>
            <p:nvPr userDrawn="1"/>
          </p:nvSpPr>
          <p:spPr>
            <a:xfrm>
              <a:off x="8683731" y="4564943"/>
              <a:ext cx="58420" cy="5842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E329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97" name="Oval 19">
              <a:extLst>
                <a:ext uri="{FF2B5EF4-FFF2-40B4-BE49-F238E27FC236}">
                  <a16:creationId xmlns:a16="http://schemas.microsoft.com/office/drawing/2014/main" xmlns="" id="{C01BF039-078F-42A3-9C94-ECE4A5DCCBC9}"/>
                </a:ext>
              </a:extLst>
            </p:cNvPr>
            <p:cNvSpPr/>
            <p:nvPr userDrawn="1"/>
          </p:nvSpPr>
          <p:spPr>
            <a:xfrm>
              <a:off x="6962122" y="4538546"/>
              <a:ext cx="99695" cy="99695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98" name="Isosceles Triangle 20">
              <a:extLst>
                <a:ext uri="{FF2B5EF4-FFF2-40B4-BE49-F238E27FC236}">
                  <a16:creationId xmlns:a16="http://schemas.microsoft.com/office/drawing/2014/main" xmlns="" id="{333C2BF4-A4A0-4011-BC36-89BB101D3B06}"/>
                </a:ext>
              </a:extLst>
            </p:cNvPr>
            <p:cNvSpPr/>
            <p:nvPr userDrawn="1"/>
          </p:nvSpPr>
          <p:spPr>
            <a:xfrm rot="5400000">
              <a:off x="8004162" y="4568761"/>
              <a:ext cx="64674" cy="59771"/>
            </a:xfrm>
            <a:prstGeom prst="triangl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99" name="Isosceles Triangle 21">
              <a:extLst>
                <a:ext uri="{FF2B5EF4-FFF2-40B4-BE49-F238E27FC236}">
                  <a16:creationId xmlns:a16="http://schemas.microsoft.com/office/drawing/2014/main" xmlns="" id="{81A871F0-8820-4B0D-95FA-D2FAAC7D0112}"/>
                </a:ext>
              </a:extLst>
            </p:cNvPr>
            <p:cNvSpPr/>
            <p:nvPr userDrawn="1"/>
          </p:nvSpPr>
          <p:spPr>
            <a:xfrm rot="20395380">
              <a:off x="3286359" y="2293565"/>
              <a:ext cx="2580552" cy="1902373"/>
            </a:xfrm>
            <a:prstGeom prst="triangle">
              <a:avLst/>
            </a:prstGeom>
            <a:noFill/>
            <a:ln>
              <a:solidFill>
                <a:srgbClr val="938F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00" name="Oval 22">
              <a:extLst>
                <a:ext uri="{FF2B5EF4-FFF2-40B4-BE49-F238E27FC236}">
                  <a16:creationId xmlns:a16="http://schemas.microsoft.com/office/drawing/2014/main" xmlns="" id="{460CBCC6-45C0-404C-AAF5-A8D262E6A3D5}"/>
                </a:ext>
              </a:extLst>
            </p:cNvPr>
            <p:cNvSpPr/>
            <p:nvPr userDrawn="1"/>
          </p:nvSpPr>
          <p:spPr>
            <a:xfrm>
              <a:off x="7027651" y="1949196"/>
              <a:ext cx="1714500" cy="1714500"/>
            </a:xfrm>
            <a:prstGeom prst="ellipse">
              <a:avLst/>
            </a:prstGeom>
            <a:noFill/>
            <a:ln>
              <a:solidFill>
                <a:srgbClr val="938F89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01" name="Isosceles Triangle 23">
              <a:extLst>
                <a:ext uri="{FF2B5EF4-FFF2-40B4-BE49-F238E27FC236}">
                  <a16:creationId xmlns:a16="http://schemas.microsoft.com/office/drawing/2014/main" xmlns="" id="{EA48A2D0-57C2-4CDB-A7A3-858E46B6DB9C}"/>
                </a:ext>
              </a:extLst>
            </p:cNvPr>
            <p:cNvSpPr/>
            <p:nvPr userDrawn="1"/>
          </p:nvSpPr>
          <p:spPr>
            <a:xfrm rot="7784879">
              <a:off x="7154807" y="2065961"/>
              <a:ext cx="329184" cy="327099"/>
            </a:xfrm>
            <a:prstGeom prst="triangle">
              <a:avLst/>
            </a:prstGeom>
            <a:solidFill>
              <a:srgbClr val="009C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02" name="Isosceles Triangle 24">
              <a:extLst>
                <a:ext uri="{FF2B5EF4-FFF2-40B4-BE49-F238E27FC236}">
                  <a16:creationId xmlns:a16="http://schemas.microsoft.com/office/drawing/2014/main" xmlns="" id="{2F2FE37F-529E-48B4-900D-623FC5E9970D}"/>
                </a:ext>
              </a:extLst>
            </p:cNvPr>
            <p:cNvSpPr/>
            <p:nvPr userDrawn="1"/>
          </p:nvSpPr>
          <p:spPr>
            <a:xfrm rot="21060853">
              <a:off x="8395568" y="3139821"/>
              <a:ext cx="329184" cy="327099"/>
            </a:xfrm>
            <a:prstGeom prst="triangle">
              <a:avLst/>
            </a:prstGeom>
            <a:solidFill>
              <a:srgbClr val="E329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03" name="Oval 25">
              <a:extLst>
                <a:ext uri="{FF2B5EF4-FFF2-40B4-BE49-F238E27FC236}">
                  <a16:creationId xmlns:a16="http://schemas.microsoft.com/office/drawing/2014/main" xmlns="" id="{A33D366B-5ED2-4DC2-9BDF-F2413FBFC9A5}"/>
                </a:ext>
              </a:extLst>
            </p:cNvPr>
            <p:cNvSpPr/>
            <p:nvPr userDrawn="1"/>
          </p:nvSpPr>
          <p:spPr>
            <a:xfrm>
              <a:off x="7860771" y="2777236"/>
              <a:ext cx="58420" cy="5842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E329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04" name="Oval 26">
              <a:extLst>
                <a:ext uri="{FF2B5EF4-FFF2-40B4-BE49-F238E27FC236}">
                  <a16:creationId xmlns:a16="http://schemas.microsoft.com/office/drawing/2014/main" xmlns="" id="{2EDEFCB4-AA29-4519-8F0D-FA4F5EBEC514}"/>
                </a:ext>
              </a:extLst>
            </p:cNvPr>
            <p:cNvSpPr/>
            <p:nvPr userDrawn="1"/>
          </p:nvSpPr>
          <p:spPr>
            <a:xfrm>
              <a:off x="7524345" y="2428568"/>
              <a:ext cx="719331" cy="719331"/>
            </a:xfrm>
            <a:prstGeom prst="ellipse">
              <a:avLst/>
            </a:prstGeom>
            <a:noFill/>
            <a:ln>
              <a:solidFill>
                <a:srgbClr val="E3293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05" name="Oval 27">
              <a:extLst>
                <a:ext uri="{FF2B5EF4-FFF2-40B4-BE49-F238E27FC236}">
                  <a16:creationId xmlns:a16="http://schemas.microsoft.com/office/drawing/2014/main" xmlns="" id="{2DBE5BEF-45B7-4BBC-A04D-EAEF7CFACC3A}"/>
                </a:ext>
              </a:extLst>
            </p:cNvPr>
            <p:cNvSpPr/>
            <p:nvPr userDrawn="1"/>
          </p:nvSpPr>
          <p:spPr>
            <a:xfrm>
              <a:off x="3931897" y="4417893"/>
              <a:ext cx="120651" cy="12065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06" name="Oval 28">
              <a:extLst>
                <a:ext uri="{FF2B5EF4-FFF2-40B4-BE49-F238E27FC236}">
                  <a16:creationId xmlns:a16="http://schemas.microsoft.com/office/drawing/2014/main" xmlns="" id="{E7F6584C-6BDF-4ED9-9599-51377BE37520}"/>
                </a:ext>
              </a:extLst>
            </p:cNvPr>
            <p:cNvSpPr/>
            <p:nvPr userDrawn="1"/>
          </p:nvSpPr>
          <p:spPr>
            <a:xfrm>
              <a:off x="4924405" y="2833102"/>
              <a:ext cx="120651" cy="12065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07" name="Isosceles Triangle 29">
              <a:extLst>
                <a:ext uri="{FF2B5EF4-FFF2-40B4-BE49-F238E27FC236}">
                  <a16:creationId xmlns:a16="http://schemas.microsoft.com/office/drawing/2014/main" xmlns="" id="{D7F26186-8A29-4184-87F7-2333AF3BD8BF}"/>
                </a:ext>
              </a:extLst>
            </p:cNvPr>
            <p:cNvSpPr/>
            <p:nvPr userDrawn="1"/>
          </p:nvSpPr>
          <p:spPr>
            <a:xfrm rot="2229047">
              <a:off x="4464244" y="2395672"/>
              <a:ext cx="1151941" cy="849206"/>
            </a:xfrm>
            <a:prstGeom prst="triangle">
              <a:avLst/>
            </a:prstGeom>
            <a:noFill/>
            <a:ln>
              <a:solidFill>
                <a:srgbClr val="66666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08" name="Oval 30">
              <a:extLst>
                <a:ext uri="{FF2B5EF4-FFF2-40B4-BE49-F238E27FC236}">
                  <a16:creationId xmlns:a16="http://schemas.microsoft.com/office/drawing/2014/main" xmlns="" id="{33DC0824-AF90-4E4C-8416-83F25C79922E}"/>
                </a:ext>
              </a:extLst>
            </p:cNvPr>
            <p:cNvSpPr/>
            <p:nvPr userDrawn="1"/>
          </p:nvSpPr>
          <p:spPr>
            <a:xfrm>
              <a:off x="8402941" y="5462153"/>
              <a:ext cx="45719" cy="45719"/>
            </a:xfrm>
            <a:prstGeom prst="ellipse">
              <a:avLst/>
            </a:prstGeom>
            <a:solidFill>
              <a:srgbClr val="CBC9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09" name="Oval 31">
              <a:extLst>
                <a:ext uri="{FF2B5EF4-FFF2-40B4-BE49-F238E27FC236}">
                  <a16:creationId xmlns:a16="http://schemas.microsoft.com/office/drawing/2014/main" xmlns="" id="{266412C2-C8E0-4ABE-81AC-25C04D58D7CF}"/>
                </a:ext>
              </a:extLst>
            </p:cNvPr>
            <p:cNvSpPr/>
            <p:nvPr userDrawn="1"/>
          </p:nvSpPr>
          <p:spPr>
            <a:xfrm>
              <a:off x="7367606" y="5580383"/>
              <a:ext cx="45719" cy="45719"/>
            </a:xfrm>
            <a:prstGeom prst="ellipse">
              <a:avLst/>
            </a:prstGeom>
            <a:solidFill>
              <a:srgbClr val="CBC9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10" name="Oval 32">
              <a:extLst>
                <a:ext uri="{FF2B5EF4-FFF2-40B4-BE49-F238E27FC236}">
                  <a16:creationId xmlns:a16="http://schemas.microsoft.com/office/drawing/2014/main" xmlns="" id="{62ED9975-AE57-4729-B774-6FF940BB2FD0}"/>
                </a:ext>
              </a:extLst>
            </p:cNvPr>
            <p:cNvSpPr/>
            <p:nvPr userDrawn="1"/>
          </p:nvSpPr>
          <p:spPr>
            <a:xfrm>
              <a:off x="8168462" y="2273723"/>
              <a:ext cx="45719" cy="45719"/>
            </a:xfrm>
            <a:prstGeom prst="ellipse">
              <a:avLst/>
            </a:prstGeom>
            <a:solidFill>
              <a:srgbClr val="CBC9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11" name="Rectangle 33">
              <a:extLst>
                <a:ext uri="{FF2B5EF4-FFF2-40B4-BE49-F238E27FC236}">
                  <a16:creationId xmlns:a16="http://schemas.microsoft.com/office/drawing/2014/main" xmlns="" id="{62E82037-5696-48EA-8591-6DB88BD11355}"/>
                </a:ext>
              </a:extLst>
            </p:cNvPr>
            <p:cNvSpPr/>
            <p:nvPr userDrawn="1"/>
          </p:nvSpPr>
          <p:spPr>
            <a:xfrm rot="1321415">
              <a:off x="7987137" y="2288251"/>
              <a:ext cx="171451" cy="457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6986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Object 2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9" y="161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32" name="think-cell Slide" r:id="rId4" imgW="473" imgH="470" progId="TCLayout.ActiveDocument.1">
                  <p:embed/>
                </p:oleObj>
              </mc:Choice>
              <mc:Fallback>
                <p:oleObj name="think-cell Slide" r:id="rId4" imgW="473" imgH="4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61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182B5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40" name="Straight Connector 39"/>
          <p:cNvCxnSpPr/>
          <p:nvPr userDrawn="1"/>
        </p:nvCxnSpPr>
        <p:spPr>
          <a:xfrm>
            <a:off x="15" y="24"/>
            <a:ext cx="717631" cy="57304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 userDrawn="1"/>
        </p:nvSpPr>
        <p:spPr>
          <a:xfrm>
            <a:off x="700965" y="553578"/>
            <a:ext cx="120571" cy="9144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268"/>
            <a:endParaRPr lang="en-US" sz="9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3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838200" y="5981700"/>
            <a:ext cx="10515600" cy="1905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8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842009" y="2321949"/>
            <a:ext cx="5139691" cy="3545452"/>
          </a:xfrm>
          <a:prstGeom prst="rect">
            <a:avLst/>
          </a:prstGeom>
          <a:noFill/>
          <a:ln>
            <a:noFill/>
          </a:ln>
        </p:spPr>
        <p:txBody>
          <a:bodyPr lIns="0">
            <a:normAutofit/>
          </a:bodyPr>
          <a:lstStyle>
            <a:lvl1pPr marL="171434" indent="274293">
              <a:buFont typeface="Wingdings" panose="05000000000000000000" pitchFamily="2" charset="2"/>
              <a:buChar char="§"/>
              <a:defRPr sz="1100" b="0">
                <a:solidFill>
                  <a:srgbClr val="020202"/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6212595" y="2326445"/>
            <a:ext cx="5148072" cy="3540955"/>
          </a:xfrm>
          <a:prstGeom prst="rect">
            <a:avLst/>
          </a:prstGeom>
          <a:noFill/>
          <a:ln>
            <a:noFill/>
          </a:ln>
        </p:spPr>
        <p:txBody>
          <a:bodyPr lIns="0">
            <a:normAutofit/>
          </a:bodyPr>
          <a:lstStyle>
            <a:lvl1pPr marL="171434" indent="274293">
              <a:buFont typeface="Wingdings" panose="05000000000000000000" pitchFamily="2" charset="2"/>
              <a:buChar char="§"/>
              <a:defRPr sz="1100" b="0">
                <a:solidFill>
                  <a:srgbClr val="020202"/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849677" y="1833380"/>
            <a:ext cx="5135835" cy="479360"/>
          </a:xfrm>
          <a:prstGeom prst="rect">
            <a:avLst/>
          </a:prstGeom>
          <a:noFill/>
          <a:ln>
            <a:noFill/>
          </a:ln>
        </p:spPr>
        <p:txBody>
          <a:bodyPr lIns="0" anchor="ctr">
            <a:noAutofit/>
          </a:bodyPr>
          <a:lstStyle>
            <a:lvl1pPr marL="0" indent="0" algn="ctr">
              <a:buFont typeface="Wingdings" panose="05000000000000000000" pitchFamily="2" charset="2"/>
              <a:buNone/>
              <a:defRPr sz="1400" b="1">
                <a:solidFill>
                  <a:srgbClr val="FF0000"/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6218713" y="1832610"/>
            <a:ext cx="5135835" cy="479360"/>
          </a:xfrm>
          <a:prstGeom prst="rect">
            <a:avLst/>
          </a:prstGeom>
          <a:noFill/>
          <a:ln>
            <a:noFill/>
          </a:ln>
        </p:spPr>
        <p:txBody>
          <a:bodyPr lIns="0" anchor="ctr">
            <a:noAutofit/>
          </a:bodyPr>
          <a:lstStyle>
            <a:lvl1pPr marL="0" indent="0" algn="ctr">
              <a:buFont typeface="Wingdings" panose="05000000000000000000" pitchFamily="2" charset="2"/>
              <a:buNone/>
              <a:defRPr sz="1400" b="1">
                <a:solidFill>
                  <a:srgbClr val="FF0000"/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46" name="Straight Connector 45"/>
          <p:cNvCxnSpPr/>
          <p:nvPr userDrawn="1"/>
        </p:nvCxnSpPr>
        <p:spPr>
          <a:xfrm flipH="1" flipV="1">
            <a:off x="5600159" y="6211250"/>
            <a:ext cx="601980" cy="63830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 flipH="1" flipV="1">
            <a:off x="814127" y="6214213"/>
            <a:ext cx="601980" cy="63830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 userDrawn="1"/>
        </p:nvCxnSpPr>
        <p:spPr>
          <a:xfrm flipH="1" flipV="1">
            <a:off x="10743679" y="6211466"/>
            <a:ext cx="601980" cy="63830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 userDrawn="1"/>
        </p:nvSpPr>
        <p:spPr>
          <a:xfrm>
            <a:off x="717629" y="6110712"/>
            <a:ext cx="120571" cy="9144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268"/>
            <a:endParaRPr lang="en-US" sz="9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3" name="Oval 52"/>
          <p:cNvSpPr/>
          <p:nvPr userDrawn="1"/>
        </p:nvSpPr>
        <p:spPr>
          <a:xfrm>
            <a:off x="5497985" y="6110712"/>
            <a:ext cx="120571" cy="9144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268"/>
            <a:endParaRPr lang="en-US" sz="9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4" name="Oval 53"/>
          <p:cNvSpPr/>
          <p:nvPr userDrawn="1"/>
        </p:nvSpPr>
        <p:spPr>
          <a:xfrm>
            <a:off x="10634473" y="6110712"/>
            <a:ext cx="120571" cy="9144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268"/>
            <a:endParaRPr lang="en-US" sz="9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64" name="Rectangle 63"/>
          <p:cNvSpPr/>
          <p:nvPr userDrawn="1"/>
        </p:nvSpPr>
        <p:spPr>
          <a:xfrm>
            <a:off x="-1185669" y="312836"/>
            <a:ext cx="733717" cy="538480"/>
          </a:xfrm>
          <a:prstGeom prst="rect">
            <a:avLst/>
          </a:prstGeom>
          <a:solidFill>
            <a:srgbClr val="009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156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170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-1185669" y="905926"/>
            <a:ext cx="733717" cy="538480"/>
          </a:xfrm>
          <a:prstGeom prst="rect">
            <a:avLst/>
          </a:prstGeom>
          <a:solidFill>
            <a:srgbClr val="E71F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227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41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49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Rectangle 65"/>
          <p:cNvSpPr/>
          <p:nvPr userDrawn="1"/>
        </p:nvSpPr>
        <p:spPr>
          <a:xfrm>
            <a:off x="-1185669" y="1499016"/>
            <a:ext cx="733717" cy="538480"/>
          </a:xfrm>
          <a:prstGeom prst="rect">
            <a:avLst/>
          </a:prstGeom>
          <a:solidFill>
            <a:srgbClr val="CBC9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203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195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Rectangle 66"/>
          <p:cNvSpPr/>
          <p:nvPr userDrawn="1"/>
        </p:nvSpPr>
        <p:spPr>
          <a:xfrm>
            <a:off x="-1185669" y="2091237"/>
            <a:ext cx="733717" cy="538480"/>
          </a:xfrm>
          <a:prstGeom prst="rect">
            <a:avLst/>
          </a:prstGeom>
          <a:solidFill>
            <a:srgbClr val="020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-1185669" y="2679347"/>
            <a:ext cx="733717" cy="538480"/>
          </a:xfrm>
          <a:prstGeom prst="rect">
            <a:avLst/>
          </a:prstGeom>
          <a:solidFill>
            <a:srgbClr val="FAA9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169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Shape 8"/>
          <p:cNvSpPr txBox="1">
            <a:spLocks/>
          </p:cNvSpPr>
          <p:nvPr userDrawn="1"/>
        </p:nvSpPr>
        <p:spPr>
          <a:xfrm>
            <a:off x="11325743" y="6371128"/>
            <a:ext cx="583028" cy="179641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1400" b="1" smtClean="0">
                <a:solidFill>
                  <a:srgbClr val="004273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sz="1400" b="1" dirty="0">
              <a:solidFill>
                <a:srgbClr val="004273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473572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Object 2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9" y="161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56" name="think-cell Slide" r:id="rId4" imgW="473" imgH="470" progId="TCLayout.ActiveDocument.1">
                  <p:embed/>
                </p:oleObj>
              </mc:Choice>
              <mc:Fallback>
                <p:oleObj name="think-cell Slide" r:id="rId4" imgW="473" imgH="4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61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02020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190500" y="6858000"/>
            <a:ext cx="1727200" cy="1047750"/>
          </a:xfrm>
          <a:prstGeom prst="rect">
            <a:avLst/>
          </a:prstGeom>
          <a:solidFill>
            <a:srgbClr val="F1F1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914268"/>
            <a:endParaRPr lang="en-US" sz="900" dirty="0">
              <a:solidFill>
                <a:srgbClr val="CBC9C3"/>
              </a:solidFill>
              <a:latin typeface="Century Gothic" panose="020B0502020202020204" pitchFamily="34" charset="0"/>
            </a:endParaRPr>
          </a:p>
        </p:txBody>
      </p:sp>
      <p:sp>
        <p:nvSpPr>
          <p:cNvPr id="57" name="Text Placeholder 8"/>
          <p:cNvSpPr>
            <a:spLocks noGrp="1"/>
          </p:cNvSpPr>
          <p:nvPr>
            <p:ph type="body" sz="quarter" idx="24"/>
          </p:nvPr>
        </p:nvSpPr>
        <p:spPr>
          <a:xfrm>
            <a:off x="838200" y="5981700"/>
            <a:ext cx="10515600" cy="1905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8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4" name="Rectangle 23"/>
          <p:cNvSpPr/>
          <p:nvPr userDrawn="1"/>
        </p:nvSpPr>
        <p:spPr>
          <a:xfrm flipV="1">
            <a:off x="838200" y="718730"/>
            <a:ext cx="10515600" cy="9719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endParaRPr lang="en-US" sz="1800" dirty="0">
              <a:solidFill>
                <a:srgbClr val="CBC9C3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849675" y="1847262"/>
            <a:ext cx="3410712" cy="465478"/>
          </a:xfrm>
          <a:prstGeom prst="rect">
            <a:avLst/>
          </a:prstGeom>
          <a:noFill/>
          <a:ln>
            <a:noFill/>
          </a:ln>
        </p:spPr>
        <p:txBody>
          <a:bodyPr lIns="0" anchor="ctr">
            <a:noAutofit/>
          </a:bodyPr>
          <a:lstStyle>
            <a:lvl1pPr marL="0" indent="0" algn="ctr">
              <a:buFont typeface="Wingdings" panose="05000000000000000000" pitchFamily="2" charset="2"/>
              <a:buNone/>
              <a:defRPr sz="1400" b="1">
                <a:solidFill>
                  <a:srgbClr val="FF0000"/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849675" y="2354905"/>
            <a:ext cx="3410712" cy="3512494"/>
          </a:xfrm>
          <a:prstGeom prst="rect">
            <a:avLst/>
          </a:prstGeom>
          <a:noFill/>
          <a:ln>
            <a:noFill/>
          </a:ln>
        </p:spPr>
        <p:txBody>
          <a:bodyPr lIns="0">
            <a:normAutofit/>
          </a:bodyPr>
          <a:lstStyle>
            <a:lvl1pPr marL="171437" indent="274298">
              <a:buFont typeface="Wingdings" panose="05000000000000000000" pitchFamily="2" charset="2"/>
              <a:buChar char="§"/>
              <a:defRPr sz="1100" b="0">
                <a:solidFill>
                  <a:srgbClr val="666660"/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4390644" y="1847267"/>
            <a:ext cx="3410712" cy="465479"/>
          </a:xfrm>
          <a:prstGeom prst="rect">
            <a:avLst/>
          </a:prstGeom>
          <a:noFill/>
          <a:ln>
            <a:noFill/>
          </a:ln>
        </p:spPr>
        <p:txBody>
          <a:bodyPr lIns="0" anchor="ctr">
            <a:noAutofit/>
          </a:bodyPr>
          <a:lstStyle>
            <a:lvl1pPr marL="0" indent="0" algn="ctr">
              <a:buFont typeface="Wingdings" panose="05000000000000000000" pitchFamily="2" charset="2"/>
              <a:buNone/>
              <a:defRPr sz="1400" b="1">
                <a:solidFill>
                  <a:srgbClr val="FF0000"/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390644" y="2354904"/>
            <a:ext cx="3410712" cy="3512494"/>
          </a:xfrm>
          <a:prstGeom prst="rect">
            <a:avLst/>
          </a:prstGeom>
          <a:noFill/>
          <a:ln>
            <a:noFill/>
          </a:ln>
        </p:spPr>
        <p:txBody>
          <a:bodyPr lIns="0">
            <a:normAutofit/>
          </a:bodyPr>
          <a:lstStyle>
            <a:lvl1pPr marL="171437" indent="274298">
              <a:buFont typeface="Wingdings" panose="05000000000000000000" pitchFamily="2" charset="2"/>
              <a:buChar char="§"/>
              <a:defRPr sz="1100" b="0">
                <a:solidFill>
                  <a:srgbClr val="666660"/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7931629" y="1847267"/>
            <a:ext cx="3421871" cy="465479"/>
          </a:xfrm>
          <a:prstGeom prst="rect">
            <a:avLst/>
          </a:prstGeom>
          <a:noFill/>
          <a:ln>
            <a:noFill/>
          </a:ln>
        </p:spPr>
        <p:txBody>
          <a:bodyPr lIns="0" anchor="ctr">
            <a:noAutofit/>
          </a:bodyPr>
          <a:lstStyle>
            <a:lvl1pPr marL="0" indent="0" algn="ctr">
              <a:buFont typeface="Wingdings" panose="05000000000000000000" pitchFamily="2" charset="2"/>
              <a:buNone/>
              <a:defRPr sz="1400" b="1">
                <a:solidFill>
                  <a:srgbClr val="FF0000"/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7942771" y="2354906"/>
            <a:ext cx="3410712" cy="3512494"/>
          </a:xfrm>
          <a:prstGeom prst="rect">
            <a:avLst/>
          </a:prstGeom>
          <a:noFill/>
          <a:ln>
            <a:noFill/>
          </a:ln>
        </p:spPr>
        <p:txBody>
          <a:bodyPr lIns="0">
            <a:normAutofit/>
          </a:bodyPr>
          <a:lstStyle>
            <a:lvl1pPr marL="171437" indent="274298">
              <a:buFont typeface="Wingdings" panose="05000000000000000000" pitchFamily="2" charset="2"/>
              <a:buChar char="§"/>
              <a:defRPr sz="1100" b="0">
                <a:solidFill>
                  <a:srgbClr val="666660"/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5" name="Oval 54"/>
          <p:cNvSpPr/>
          <p:nvPr userDrawn="1"/>
        </p:nvSpPr>
        <p:spPr>
          <a:xfrm>
            <a:off x="9863697" y="5285393"/>
            <a:ext cx="3413760" cy="2560320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endParaRPr lang="en-US" sz="1800" dirty="0">
              <a:solidFill>
                <a:srgbClr val="CBC9C3"/>
              </a:solidFill>
            </a:endParaRPr>
          </a:p>
        </p:txBody>
      </p:sp>
      <p:sp>
        <p:nvSpPr>
          <p:cNvPr id="56" name="Oval 55"/>
          <p:cNvSpPr/>
          <p:nvPr userDrawn="1"/>
        </p:nvSpPr>
        <p:spPr>
          <a:xfrm>
            <a:off x="9985617" y="5376833"/>
            <a:ext cx="3169920" cy="2377440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endParaRPr lang="en-US" sz="1800" dirty="0">
              <a:solidFill>
                <a:srgbClr val="CBC9C3"/>
              </a:solidFill>
            </a:endParaRPr>
          </a:p>
        </p:txBody>
      </p:sp>
      <p:sp>
        <p:nvSpPr>
          <p:cNvPr id="58" name="Oval 57"/>
          <p:cNvSpPr/>
          <p:nvPr userDrawn="1"/>
        </p:nvSpPr>
        <p:spPr>
          <a:xfrm>
            <a:off x="9756687" y="5194300"/>
            <a:ext cx="3657600" cy="2743200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endParaRPr lang="en-US" sz="1800" dirty="0">
              <a:solidFill>
                <a:srgbClr val="CBC9C3"/>
              </a:solidFill>
            </a:endParaRPr>
          </a:p>
        </p:txBody>
      </p:sp>
      <p:sp>
        <p:nvSpPr>
          <p:cNvPr id="62" name="Rectangle 61"/>
          <p:cNvSpPr/>
          <p:nvPr userDrawn="1"/>
        </p:nvSpPr>
        <p:spPr>
          <a:xfrm>
            <a:off x="-1185669" y="312836"/>
            <a:ext cx="733717" cy="538480"/>
          </a:xfrm>
          <a:prstGeom prst="rect">
            <a:avLst/>
          </a:prstGeom>
          <a:solidFill>
            <a:srgbClr val="009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156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170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Rectangle 62"/>
          <p:cNvSpPr/>
          <p:nvPr userDrawn="1"/>
        </p:nvSpPr>
        <p:spPr>
          <a:xfrm>
            <a:off x="-1185669" y="905926"/>
            <a:ext cx="733717" cy="538480"/>
          </a:xfrm>
          <a:prstGeom prst="rect">
            <a:avLst/>
          </a:prstGeom>
          <a:solidFill>
            <a:srgbClr val="E71F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227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41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49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-1185669" y="1499016"/>
            <a:ext cx="733717" cy="538480"/>
          </a:xfrm>
          <a:prstGeom prst="rect">
            <a:avLst/>
          </a:prstGeom>
          <a:solidFill>
            <a:srgbClr val="CBC9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203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195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Rectangle 65"/>
          <p:cNvSpPr/>
          <p:nvPr userDrawn="1"/>
        </p:nvSpPr>
        <p:spPr>
          <a:xfrm>
            <a:off x="-1185669" y="2091237"/>
            <a:ext cx="733717" cy="538480"/>
          </a:xfrm>
          <a:prstGeom prst="rect">
            <a:avLst/>
          </a:prstGeom>
          <a:solidFill>
            <a:srgbClr val="020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Rectangle 66"/>
          <p:cNvSpPr/>
          <p:nvPr userDrawn="1"/>
        </p:nvSpPr>
        <p:spPr>
          <a:xfrm>
            <a:off x="-1185669" y="2679347"/>
            <a:ext cx="733717" cy="538480"/>
          </a:xfrm>
          <a:prstGeom prst="rect">
            <a:avLst/>
          </a:prstGeom>
          <a:solidFill>
            <a:srgbClr val="FAA9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169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Oval 59"/>
          <p:cNvSpPr/>
          <p:nvPr userDrawn="1"/>
        </p:nvSpPr>
        <p:spPr>
          <a:xfrm>
            <a:off x="9437541" y="4783201"/>
            <a:ext cx="4415239" cy="3311429"/>
          </a:xfrm>
          <a:prstGeom prst="ellipse">
            <a:avLst/>
          </a:prstGeom>
          <a:solidFill>
            <a:srgbClr val="FFFFFF">
              <a:alpha val="67000"/>
            </a:srgbClr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268"/>
            <a:endParaRPr lang="en-US" sz="9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6" name="Shape 8"/>
          <p:cNvSpPr txBox="1">
            <a:spLocks/>
          </p:cNvSpPr>
          <p:nvPr userDrawn="1"/>
        </p:nvSpPr>
        <p:spPr>
          <a:xfrm>
            <a:off x="11325743" y="6371129"/>
            <a:ext cx="583028" cy="179641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1400" b="1" smtClean="0">
                <a:solidFill>
                  <a:srgbClr val="004273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sz="1400" b="1" dirty="0">
              <a:solidFill>
                <a:srgbClr val="004273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160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Custom Layout">
    <p:bg>
      <p:bgPr>
        <a:solidFill>
          <a:srgbClr val="CBC9C3">
            <a:alpha val="6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" name="Object 5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9" y="161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80" name="think-cell Slide" r:id="rId4" imgW="473" imgH="470" progId="TCLayout.ActiveDocument.1">
                  <p:embed/>
                </p:oleObj>
              </mc:Choice>
              <mc:Fallback>
                <p:oleObj name="think-cell Slide" r:id="rId4" imgW="473" imgH="4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61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Freeform 51"/>
          <p:cNvSpPr/>
          <p:nvPr userDrawn="1"/>
        </p:nvSpPr>
        <p:spPr>
          <a:xfrm flipH="1">
            <a:off x="6096009" y="6"/>
            <a:ext cx="6095999" cy="6857995"/>
          </a:xfrm>
          <a:custGeom>
            <a:avLst/>
            <a:gdLst>
              <a:gd name="connsiteX0" fmla="*/ 5806440 w 5806440"/>
              <a:gd name="connsiteY0" fmla="*/ 0 h 6903720"/>
              <a:gd name="connsiteX1" fmla="*/ 4099560 w 5806440"/>
              <a:gd name="connsiteY1" fmla="*/ 6903720 h 6903720"/>
              <a:gd name="connsiteX2" fmla="*/ 0 w 5806440"/>
              <a:gd name="connsiteY2" fmla="*/ 6903720 h 6903720"/>
              <a:gd name="connsiteX3" fmla="*/ 0 w 5806440"/>
              <a:gd name="connsiteY3" fmla="*/ 30480 h 6903720"/>
              <a:gd name="connsiteX4" fmla="*/ 5806440 w 5806440"/>
              <a:gd name="connsiteY4" fmla="*/ 0 h 6903720"/>
              <a:gd name="connsiteX0" fmla="*/ 5806440 w 5806440"/>
              <a:gd name="connsiteY0" fmla="*/ 4435 h 6908155"/>
              <a:gd name="connsiteX1" fmla="*/ 4099560 w 5806440"/>
              <a:gd name="connsiteY1" fmla="*/ 6908155 h 6908155"/>
              <a:gd name="connsiteX2" fmla="*/ 0 w 5806440"/>
              <a:gd name="connsiteY2" fmla="*/ 6908155 h 6908155"/>
              <a:gd name="connsiteX3" fmla="*/ 3238 w 5806440"/>
              <a:gd name="connsiteY3" fmla="*/ 0 h 6908155"/>
              <a:gd name="connsiteX4" fmla="*/ 5806440 w 5806440"/>
              <a:gd name="connsiteY4" fmla="*/ 4435 h 6908155"/>
              <a:gd name="connsiteX0" fmla="*/ 5806440 w 5806440"/>
              <a:gd name="connsiteY0" fmla="*/ 4435 h 6908155"/>
              <a:gd name="connsiteX1" fmla="*/ 4099560 w 5806440"/>
              <a:gd name="connsiteY1" fmla="*/ 6908155 h 6908155"/>
              <a:gd name="connsiteX2" fmla="*/ 0 w 5806440"/>
              <a:gd name="connsiteY2" fmla="*/ 6908155 h 6908155"/>
              <a:gd name="connsiteX3" fmla="*/ 3238 w 5806440"/>
              <a:gd name="connsiteY3" fmla="*/ 0 h 6908155"/>
              <a:gd name="connsiteX4" fmla="*/ 5806440 w 5806440"/>
              <a:gd name="connsiteY4" fmla="*/ 4435 h 6908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06440" h="6908155">
                <a:moveTo>
                  <a:pt x="5806440" y="4435"/>
                </a:moveTo>
                <a:lnTo>
                  <a:pt x="4099560" y="6908155"/>
                </a:lnTo>
                <a:lnTo>
                  <a:pt x="0" y="6908155"/>
                </a:lnTo>
                <a:cubicBezTo>
                  <a:pt x="1079" y="4605437"/>
                  <a:pt x="2159" y="2302718"/>
                  <a:pt x="3238" y="0"/>
                </a:cubicBezTo>
                <a:lnTo>
                  <a:pt x="5806440" y="4435"/>
                </a:lnTo>
                <a:close/>
              </a:path>
            </a:pathLst>
          </a:custGeom>
          <a:solidFill>
            <a:srgbClr val="FF0000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914268"/>
            <a:endParaRPr lang="en-US" sz="900" dirty="0">
              <a:solidFill>
                <a:srgbClr val="CBC9C3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7" y="1181589"/>
            <a:ext cx="5143500" cy="3516491"/>
          </a:xfrm>
          <a:ln w="22225">
            <a:noFill/>
          </a:ln>
        </p:spPr>
        <p:txBody>
          <a:bodyPr>
            <a:normAutofit/>
          </a:bodyPr>
          <a:lstStyle>
            <a:lvl1pPr indent="0" algn="l">
              <a:spcAft>
                <a:spcPts val="600"/>
              </a:spcAft>
              <a:defRPr sz="3600">
                <a:solidFill>
                  <a:srgbClr val="02020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838207" y="4864576"/>
            <a:ext cx="5143500" cy="101131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0" i="1">
                <a:latin typeface="Century Gothic" panose="020B0502020202020204" pitchFamily="34" charset="0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-1185669" y="312836"/>
            <a:ext cx="733717" cy="538480"/>
          </a:xfrm>
          <a:prstGeom prst="rect">
            <a:avLst/>
          </a:prstGeom>
          <a:solidFill>
            <a:srgbClr val="009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156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170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-1185669" y="905926"/>
            <a:ext cx="733717" cy="538480"/>
          </a:xfrm>
          <a:prstGeom prst="rect">
            <a:avLst/>
          </a:prstGeom>
          <a:solidFill>
            <a:srgbClr val="E71F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227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41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49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-1185669" y="1499016"/>
            <a:ext cx="733717" cy="538480"/>
          </a:xfrm>
          <a:prstGeom prst="rect">
            <a:avLst/>
          </a:prstGeom>
          <a:solidFill>
            <a:srgbClr val="CBC9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203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195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-1185669" y="2091237"/>
            <a:ext cx="733717" cy="538480"/>
          </a:xfrm>
          <a:prstGeom prst="rect">
            <a:avLst/>
          </a:prstGeom>
          <a:solidFill>
            <a:srgbClr val="020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-1185669" y="2679347"/>
            <a:ext cx="733717" cy="538480"/>
          </a:xfrm>
          <a:prstGeom prst="rect">
            <a:avLst/>
          </a:prstGeom>
          <a:solidFill>
            <a:srgbClr val="FAA9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169</a:t>
            </a:r>
          </a:p>
          <a:p>
            <a:pPr algn="ctr" defTabSz="914268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752537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xmlns="" id="{C3DD8441-C487-4DF2-BBBE-98C3595DA9D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2663488412"/>
              </p:ext>
            </p:extLst>
          </p:nvPr>
        </p:nvGraphicFramePr>
        <p:xfrm>
          <a:off x="1589" y="161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631" name="think-cell Slide" r:id="rId15" imgW="473" imgH="470" progId="TCLayout.ActiveDocument.1">
                  <p:embed/>
                </p:oleObj>
              </mc:Choice>
              <mc:Fallback>
                <p:oleObj name="think-cell Slide" r:id="rId15" imgW="473" imgH="4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9" y="161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Oval 73">
            <a:extLst>
              <a:ext uri="{FF2B5EF4-FFF2-40B4-BE49-F238E27FC236}">
                <a16:creationId xmlns:a16="http://schemas.microsoft.com/office/drawing/2014/main" xmlns="" id="{F234B488-6E10-41ED-8543-5F3FF0FD1F37}"/>
              </a:ext>
            </a:extLst>
          </p:cNvPr>
          <p:cNvSpPr/>
          <p:nvPr userDrawn="1"/>
        </p:nvSpPr>
        <p:spPr>
          <a:xfrm>
            <a:off x="11219363" y="6631211"/>
            <a:ext cx="60959" cy="45719"/>
          </a:xfrm>
          <a:prstGeom prst="ellipse">
            <a:avLst/>
          </a:prstGeom>
          <a:solidFill>
            <a:srgbClr val="CBC9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290"/>
            <a:endParaRPr lang="en-US" sz="1800" dirty="0">
              <a:solidFill>
                <a:srgbClr val="CBC9C3"/>
              </a:solidFill>
            </a:endParaRPr>
          </a:p>
        </p:txBody>
      </p:sp>
      <p:sp>
        <p:nvSpPr>
          <p:cNvPr id="9" name="Oval 74">
            <a:extLst>
              <a:ext uri="{FF2B5EF4-FFF2-40B4-BE49-F238E27FC236}">
                <a16:creationId xmlns:a16="http://schemas.microsoft.com/office/drawing/2014/main" xmlns="" id="{339CC760-2918-44F5-8764-4357C19D7C05}"/>
              </a:ext>
            </a:extLst>
          </p:cNvPr>
          <p:cNvSpPr/>
          <p:nvPr userDrawn="1"/>
        </p:nvSpPr>
        <p:spPr>
          <a:xfrm>
            <a:off x="9838917" y="6749441"/>
            <a:ext cx="60959" cy="45719"/>
          </a:xfrm>
          <a:prstGeom prst="ellipse">
            <a:avLst/>
          </a:prstGeom>
          <a:solidFill>
            <a:srgbClr val="CBC9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290"/>
            <a:endParaRPr lang="en-US" sz="1800" dirty="0">
              <a:solidFill>
                <a:srgbClr val="CBC9C3"/>
              </a:solidFill>
            </a:endParaRP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xmlns="" id="{5D43E5D7-1080-46E2-8127-377D57D21396}"/>
              </a:ext>
            </a:extLst>
          </p:cNvPr>
          <p:cNvGrpSpPr/>
          <p:nvPr userDrawn="1"/>
        </p:nvGrpSpPr>
        <p:grpSpPr>
          <a:xfrm>
            <a:off x="4397245" y="2927051"/>
            <a:ext cx="7725496" cy="3678935"/>
            <a:chOff x="3297934" y="2927050"/>
            <a:chExt cx="5794122" cy="3678935"/>
          </a:xfrm>
        </p:grpSpPr>
        <p:sp>
          <p:nvSpPr>
            <p:cNvPr id="11" name="Rectangle 47">
              <a:extLst>
                <a:ext uri="{FF2B5EF4-FFF2-40B4-BE49-F238E27FC236}">
                  <a16:creationId xmlns:a16="http://schemas.microsoft.com/office/drawing/2014/main" xmlns="" id="{D57A93B8-1B3A-43B8-BEAA-D851E0A5E059}"/>
                </a:ext>
              </a:extLst>
            </p:cNvPr>
            <p:cNvSpPr/>
            <p:nvPr userDrawn="1"/>
          </p:nvSpPr>
          <p:spPr>
            <a:xfrm>
              <a:off x="4193664" y="2927050"/>
              <a:ext cx="2060448" cy="13898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2" name="Oval 48">
              <a:extLst>
                <a:ext uri="{FF2B5EF4-FFF2-40B4-BE49-F238E27FC236}">
                  <a16:creationId xmlns:a16="http://schemas.microsoft.com/office/drawing/2014/main" xmlns="" id="{3AA65327-8B78-453F-A15A-2AF72ABF75CD}"/>
                </a:ext>
              </a:extLst>
            </p:cNvPr>
            <p:cNvSpPr/>
            <p:nvPr userDrawn="1"/>
          </p:nvSpPr>
          <p:spPr>
            <a:xfrm>
              <a:off x="6301230" y="5257373"/>
              <a:ext cx="58420" cy="5842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3" name="Oval 49">
              <a:extLst>
                <a:ext uri="{FF2B5EF4-FFF2-40B4-BE49-F238E27FC236}">
                  <a16:creationId xmlns:a16="http://schemas.microsoft.com/office/drawing/2014/main" xmlns="" id="{B28CEBA2-38BD-4EAB-A8E9-3C45584D0058}"/>
                </a:ext>
              </a:extLst>
            </p:cNvPr>
            <p:cNvSpPr/>
            <p:nvPr userDrawn="1"/>
          </p:nvSpPr>
          <p:spPr>
            <a:xfrm>
              <a:off x="6025006" y="5085923"/>
              <a:ext cx="58420" cy="5842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4" name="Oval 50">
              <a:extLst>
                <a:ext uri="{FF2B5EF4-FFF2-40B4-BE49-F238E27FC236}">
                  <a16:creationId xmlns:a16="http://schemas.microsoft.com/office/drawing/2014/main" xmlns="" id="{3039DA56-4EE2-4513-BFF2-F05FC98871C8}"/>
                </a:ext>
              </a:extLst>
            </p:cNvPr>
            <p:cNvSpPr/>
            <p:nvPr userDrawn="1"/>
          </p:nvSpPr>
          <p:spPr>
            <a:xfrm>
              <a:off x="6025006" y="5945713"/>
              <a:ext cx="58420" cy="5842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5" name="Oval 51">
              <a:extLst>
                <a:ext uri="{FF2B5EF4-FFF2-40B4-BE49-F238E27FC236}">
                  <a16:creationId xmlns:a16="http://schemas.microsoft.com/office/drawing/2014/main" xmlns="" id="{5B0C3F8A-AD2F-419D-A5A5-87DA8A0FAFCA}"/>
                </a:ext>
              </a:extLst>
            </p:cNvPr>
            <p:cNvSpPr/>
            <p:nvPr userDrawn="1"/>
          </p:nvSpPr>
          <p:spPr>
            <a:xfrm>
              <a:off x="6546975" y="4537918"/>
              <a:ext cx="58420" cy="5842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6" name="Oval 52">
              <a:extLst>
                <a:ext uri="{FF2B5EF4-FFF2-40B4-BE49-F238E27FC236}">
                  <a16:creationId xmlns:a16="http://schemas.microsoft.com/office/drawing/2014/main" xmlns="" id="{154F2FCC-E975-4330-982E-0011ED52839E}"/>
                </a:ext>
              </a:extLst>
            </p:cNvPr>
            <p:cNvSpPr/>
            <p:nvPr userDrawn="1"/>
          </p:nvSpPr>
          <p:spPr>
            <a:xfrm>
              <a:off x="6463155" y="5364053"/>
              <a:ext cx="58420" cy="5842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7" name="Rectangle 53">
              <a:extLst>
                <a:ext uri="{FF2B5EF4-FFF2-40B4-BE49-F238E27FC236}">
                  <a16:creationId xmlns:a16="http://schemas.microsoft.com/office/drawing/2014/main" xmlns="" id="{3444F279-B9C3-4BED-9FD4-6E10614B8589}"/>
                </a:ext>
              </a:extLst>
            </p:cNvPr>
            <p:cNvSpPr/>
            <p:nvPr userDrawn="1"/>
          </p:nvSpPr>
          <p:spPr>
            <a:xfrm flipV="1">
              <a:off x="8108576" y="3248452"/>
              <a:ext cx="334519" cy="2256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8" name="Isosceles Triangle 54">
              <a:extLst>
                <a:ext uri="{FF2B5EF4-FFF2-40B4-BE49-F238E27FC236}">
                  <a16:creationId xmlns:a16="http://schemas.microsoft.com/office/drawing/2014/main" xmlns="" id="{7683B5B3-B331-4DFF-9C32-C4029C0E1955}"/>
                </a:ext>
              </a:extLst>
            </p:cNvPr>
            <p:cNvSpPr/>
            <p:nvPr userDrawn="1"/>
          </p:nvSpPr>
          <p:spPr>
            <a:xfrm rot="3350450">
              <a:off x="7729141" y="5166711"/>
              <a:ext cx="105537" cy="97536"/>
            </a:xfrm>
            <a:prstGeom prst="triangle">
              <a:avLst/>
            </a:prstGeom>
            <a:solidFill>
              <a:srgbClr val="009C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19" name="Isosceles Triangle 55">
              <a:extLst>
                <a:ext uri="{FF2B5EF4-FFF2-40B4-BE49-F238E27FC236}">
                  <a16:creationId xmlns:a16="http://schemas.microsoft.com/office/drawing/2014/main" xmlns="" id="{F0921B15-5365-4721-B51D-6E2DFD055274}"/>
                </a:ext>
              </a:extLst>
            </p:cNvPr>
            <p:cNvSpPr/>
            <p:nvPr userDrawn="1"/>
          </p:nvSpPr>
          <p:spPr>
            <a:xfrm rot="20653241">
              <a:off x="7262372" y="6508449"/>
              <a:ext cx="105537" cy="97536"/>
            </a:xfrm>
            <a:prstGeom prst="triangle">
              <a:avLst/>
            </a:prstGeom>
            <a:solidFill>
              <a:srgbClr val="009C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cxnSp>
          <p:nvCxnSpPr>
            <p:cNvPr id="20" name="Straight Connector 56">
              <a:extLst>
                <a:ext uri="{FF2B5EF4-FFF2-40B4-BE49-F238E27FC236}">
                  <a16:creationId xmlns:a16="http://schemas.microsoft.com/office/drawing/2014/main" xmlns="" id="{7A70297F-21E6-4055-874E-369C8AC2218D}"/>
                </a:ext>
              </a:extLst>
            </p:cNvPr>
            <p:cNvCxnSpPr>
              <a:stCxn id="63" idx="7"/>
            </p:cNvCxnSpPr>
            <p:nvPr userDrawn="1"/>
          </p:nvCxnSpPr>
          <p:spPr>
            <a:xfrm flipV="1">
              <a:off x="7058798" y="3591581"/>
              <a:ext cx="2000495" cy="2130625"/>
            </a:xfrm>
            <a:prstGeom prst="line">
              <a:avLst/>
            </a:prstGeom>
            <a:ln w="9525">
              <a:solidFill>
                <a:srgbClr val="B3B0A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57">
              <a:extLst>
                <a:ext uri="{FF2B5EF4-FFF2-40B4-BE49-F238E27FC236}">
                  <a16:creationId xmlns:a16="http://schemas.microsoft.com/office/drawing/2014/main" xmlns="" id="{91006443-A0FF-4183-BF8C-8E8B0C7CBC38}"/>
                </a:ext>
              </a:extLst>
            </p:cNvPr>
            <p:cNvSpPr/>
            <p:nvPr userDrawn="1"/>
          </p:nvSpPr>
          <p:spPr>
            <a:xfrm>
              <a:off x="9033636" y="3557535"/>
              <a:ext cx="58420" cy="5842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E329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22" name="Oval 58">
              <a:extLst>
                <a:ext uri="{FF2B5EF4-FFF2-40B4-BE49-F238E27FC236}">
                  <a16:creationId xmlns:a16="http://schemas.microsoft.com/office/drawing/2014/main" xmlns="" id="{B6A8867D-055C-4992-B05B-40B19F06C3DA}"/>
                </a:ext>
              </a:extLst>
            </p:cNvPr>
            <p:cNvSpPr/>
            <p:nvPr userDrawn="1"/>
          </p:nvSpPr>
          <p:spPr>
            <a:xfrm>
              <a:off x="8413878" y="5115133"/>
              <a:ext cx="58420" cy="5842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E329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23" name="Rectangle 59">
              <a:extLst>
                <a:ext uri="{FF2B5EF4-FFF2-40B4-BE49-F238E27FC236}">
                  <a16:creationId xmlns:a16="http://schemas.microsoft.com/office/drawing/2014/main" xmlns="" id="{DC611153-0E1D-4E98-AB85-7D5309A936D1}"/>
                </a:ext>
              </a:extLst>
            </p:cNvPr>
            <p:cNvSpPr/>
            <p:nvPr userDrawn="1"/>
          </p:nvSpPr>
          <p:spPr>
            <a:xfrm>
              <a:off x="7816285" y="5531973"/>
              <a:ext cx="968432" cy="4485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cxnSp>
          <p:nvCxnSpPr>
            <p:cNvPr id="24" name="Straight Connector 60">
              <a:extLst>
                <a:ext uri="{FF2B5EF4-FFF2-40B4-BE49-F238E27FC236}">
                  <a16:creationId xmlns:a16="http://schemas.microsoft.com/office/drawing/2014/main" xmlns="" id="{F71157F9-3C2F-4889-899D-A172C20E34BA}"/>
                </a:ext>
              </a:extLst>
            </p:cNvPr>
            <p:cNvCxnSpPr/>
            <p:nvPr userDrawn="1"/>
          </p:nvCxnSpPr>
          <p:spPr>
            <a:xfrm flipH="1">
              <a:off x="7049384" y="5770548"/>
              <a:ext cx="1645920" cy="0"/>
            </a:xfrm>
            <a:prstGeom prst="line">
              <a:avLst/>
            </a:prstGeom>
            <a:ln w="12700">
              <a:solidFill>
                <a:srgbClr val="B3B0A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61">
              <a:extLst>
                <a:ext uri="{FF2B5EF4-FFF2-40B4-BE49-F238E27FC236}">
                  <a16:creationId xmlns:a16="http://schemas.microsoft.com/office/drawing/2014/main" xmlns="" id="{F3885A3B-6E65-40E6-860D-2C5B55E4A17A}"/>
                </a:ext>
              </a:extLst>
            </p:cNvPr>
            <p:cNvSpPr/>
            <p:nvPr userDrawn="1"/>
          </p:nvSpPr>
          <p:spPr>
            <a:xfrm>
              <a:off x="8695308" y="5733988"/>
              <a:ext cx="58420" cy="5842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E329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26" name="Oval 62">
              <a:extLst>
                <a:ext uri="{FF2B5EF4-FFF2-40B4-BE49-F238E27FC236}">
                  <a16:creationId xmlns:a16="http://schemas.microsoft.com/office/drawing/2014/main" xmlns="" id="{0DE5A4B5-F627-4A14-AF67-87FF602C8743}"/>
                </a:ext>
              </a:extLst>
            </p:cNvPr>
            <p:cNvSpPr/>
            <p:nvPr userDrawn="1"/>
          </p:nvSpPr>
          <p:spPr>
            <a:xfrm>
              <a:off x="6973703" y="5707603"/>
              <a:ext cx="99695" cy="99695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27" name="Isosceles Triangle 63">
              <a:extLst>
                <a:ext uri="{FF2B5EF4-FFF2-40B4-BE49-F238E27FC236}">
                  <a16:creationId xmlns:a16="http://schemas.microsoft.com/office/drawing/2014/main" xmlns="" id="{21CAAD81-5D61-4322-92F2-2FB84D692766}"/>
                </a:ext>
              </a:extLst>
            </p:cNvPr>
            <p:cNvSpPr/>
            <p:nvPr userDrawn="1"/>
          </p:nvSpPr>
          <p:spPr>
            <a:xfrm rot="5400000">
              <a:off x="8015737" y="5737818"/>
              <a:ext cx="64674" cy="59771"/>
            </a:xfrm>
            <a:prstGeom prst="triangl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28" name="Isosceles Triangle 64">
              <a:extLst>
                <a:ext uri="{FF2B5EF4-FFF2-40B4-BE49-F238E27FC236}">
                  <a16:creationId xmlns:a16="http://schemas.microsoft.com/office/drawing/2014/main" xmlns="" id="{AB08D730-C85E-49B6-B80A-2910BD5C6CD3}"/>
                </a:ext>
              </a:extLst>
            </p:cNvPr>
            <p:cNvSpPr/>
            <p:nvPr userDrawn="1"/>
          </p:nvSpPr>
          <p:spPr>
            <a:xfrm rot="20395380">
              <a:off x="3297934" y="3462622"/>
              <a:ext cx="2580552" cy="1902373"/>
            </a:xfrm>
            <a:prstGeom prst="triangle">
              <a:avLst/>
            </a:prstGeom>
            <a:noFill/>
            <a:ln>
              <a:solidFill>
                <a:srgbClr val="938F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29" name="Oval 65">
              <a:extLst>
                <a:ext uri="{FF2B5EF4-FFF2-40B4-BE49-F238E27FC236}">
                  <a16:creationId xmlns:a16="http://schemas.microsoft.com/office/drawing/2014/main" xmlns="" id="{44FDA7CF-943A-441E-A1D9-AA6A9E860E91}"/>
                </a:ext>
              </a:extLst>
            </p:cNvPr>
            <p:cNvSpPr/>
            <p:nvPr userDrawn="1"/>
          </p:nvSpPr>
          <p:spPr>
            <a:xfrm>
              <a:off x="7039226" y="3118241"/>
              <a:ext cx="1714500" cy="1714500"/>
            </a:xfrm>
            <a:prstGeom prst="ellipse">
              <a:avLst/>
            </a:prstGeom>
            <a:noFill/>
            <a:ln>
              <a:solidFill>
                <a:srgbClr val="938F89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30" name="Isosceles Triangle 66">
              <a:extLst>
                <a:ext uri="{FF2B5EF4-FFF2-40B4-BE49-F238E27FC236}">
                  <a16:creationId xmlns:a16="http://schemas.microsoft.com/office/drawing/2014/main" xmlns="" id="{886DDC23-1FF2-4581-B4A5-A89033C8DA3F}"/>
                </a:ext>
              </a:extLst>
            </p:cNvPr>
            <p:cNvSpPr/>
            <p:nvPr userDrawn="1"/>
          </p:nvSpPr>
          <p:spPr>
            <a:xfrm rot="7784879">
              <a:off x="7166382" y="3235012"/>
              <a:ext cx="329184" cy="327099"/>
            </a:xfrm>
            <a:prstGeom prst="triangle">
              <a:avLst/>
            </a:prstGeom>
            <a:solidFill>
              <a:srgbClr val="009C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31" name="Isosceles Triangle 67">
              <a:extLst>
                <a:ext uri="{FF2B5EF4-FFF2-40B4-BE49-F238E27FC236}">
                  <a16:creationId xmlns:a16="http://schemas.microsoft.com/office/drawing/2014/main" xmlns="" id="{4F7900E3-87F8-4415-8A7F-8555EA522EFB}"/>
                </a:ext>
              </a:extLst>
            </p:cNvPr>
            <p:cNvSpPr/>
            <p:nvPr userDrawn="1"/>
          </p:nvSpPr>
          <p:spPr>
            <a:xfrm rot="21060853">
              <a:off x="8407143" y="4308878"/>
              <a:ext cx="329184" cy="327099"/>
            </a:xfrm>
            <a:prstGeom prst="triangle">
              <a:avLst/>
            </a:prstGeom>
            <a:solidFill>
              <a:srgbClr val="E329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32" name="Oval 68">
              <a:extLst>
                <a:ext uri="{FF2B5EF4-FFF2-40B4-BE49-F238E27FC236}">
                  <a16:creationId xmlns:a16="http://schemas.microsoft.com/office/drawing/2014/main" xmlns="" id="{ED3B0B6F-9741-430B-BD0F-0108B45F9CB0}"/>
                </a:ext>
              </a:extLst>
            </p:cNvPr>
            <p:cNvSpPr/>
            <p:nvPr userDrawn="1"/>
          </p:nvSpPr>
          <p:spPr>
            <a:xfrm>
              <a:off x="7872348" y="3946281"/>
              <a:ext cx="58420" cy="5842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E329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33" name="Oval 69">
              <a:extLst>
                <a:ext uri="{FF2B5EF4-FFF2-40B4-BE49-F238E27FC236}">
                  <a16:creationId xmlns:a16="http://schemas.microsoft.com/office/drawing/2014/main" xmlns="" id="{60A744B0-1CA5-4A52-8410-1C0AFF88740F}"/>
                </a:ext>
              </a:extLst>
            </p:cNvPr>
            <p:cNvSpPr/>
            <p:nvPr userDrawn="1"/>
          </p:nvSpPr>
          <p:spPr>
            <a:xfrm>
              <a:off x="7535921" y="3597616"/>
              <a:ext cx="719331" cy="719331"/>
            </a:xfrm>
            <a:prstGeom prst="ellipse">
              <a:avLst/>
            </a:prstGeom>
            <a:noFill/>
            <a:ln>
              <a:solidFill>
                <a:srgbClr val="E3293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34" name="Oval 70">
              <a:extLst>
                <a:ext uri="{FF2B5EF4-FFF2-40B4-BE49-F238E27FC236}">
                  <a16:creationId xmlns:a16="http://schemas.microsoft.com/office/drawing/2014/main" xmlns="" id="{49CA7956-8B4E-42A4-9699-EFE21A6CAE9E}"/>
                </a:ext>
              </a:extLst>
            </p:cNvPr>
            <p:cNvSpPr/>
            <p:nvPr userDrawn="1"/>
          </p:nvSpPr>
          <p:spPr>
            <a:xfrm>
              <a:off x="3943472" y="5586938"/>
              <a:ext cx="120651" cy="12065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35" name="Oval 71">
              <a:extLst>
                <a:ext uri="{FF2B5EF4-FFF2-40B4-BE49-F238E27FC236}">
                  <a16:creationId xmlns:a16="http://schemas.microsoft.com/office/drawing/2014/main" xmlns="" id="{95B426A8-9B08-4CC0-902D-CF8C3D16D8C0}"/>
                </a:ext>
              </a:extLst>
            </p:cNvPr>
            <p:cNvSpPr/>
            <p:nvPr userDrawn="1"/>
          </p:nvSpPr>
          <p:spPr>
            <a:xfrm>
              <a:off x="4935980" y="4002147"/>
              <a:ext cx="120651" cy="120650"/>
            </a:xfrm>
            <a:prstGeom prst="ellipse">
              <a:avLst/>
            </a:prstGeom>
            <a:solidFill>
              <a:srgbClr val="0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36" name="Isosceles Triangle 72">
              <a:extLst>
                <a:ext uri="{FF2B5EF4-FFF2-40B4-BE49-F238E27FC236}">
                  <a16:creationId xmlns:a16="http://schemas.microsoft.com/office/drawing/2014/main" xmlns="" id="{90DCECD9-3AC8-4ECC-B0F2-DA8731A37DDF}"/>
                </a:ext>
              </a:extLst>
            </p:cNvPr>
            <p:cNvSpPr/>
            <p:nvPr userDrawn="1"/>
          </p:nvSpPr>
          <p:spPr>
            <a:xfrm rot="2229047">
              <a:off x="4475819" y="3564717"/>
              <a:ext cx="1151941" cy="849206"/>
            </a:xfrm>
            <a:prstGeom prst="triangle">
              <a:avLst/>
            </a:prstGeom>
            <a:noFill/>
            <a:ln>
              <a:solidFill>
                <a:srgbClr val="66666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37" name="Oval 75">
              <a:extLst>
                <a:ext uri="{FF2B5EF4-FFF2-40B4-BE49-F238E27FC236}">
                  <a16:creationId xmlns:a16="http://schemas.microsoft.com/office/drawing/2014/main" xmlns="" id="{E98B8393-F5D4-405B-8BAC-7A22E530FB5B}"/>
                </a:ext>
              </a:extLst>
            </p:cNvPr>
            <p:cNvSpPr/>
            <p:nvPr userDrawn="1"/>
          </p:nvSpPr>
          <p:spPr>
            <a:xfrm>
              <a:off x="8180043" y="3442776"/>
              <a:ext cx="45719" cy="45719"/>
            </a:xfrm>
            <a:prstGeom prst="ellipse">
              <a:avLst/>
            </a:prstGeom>
            <a:solidFill>
              <a:srgbClr val="CBC9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  <p:sp>
          <p:nvSpPr>
            <p:cNvPr id="38" name="Rectangle 76">
              <a:extLst>
                <a:ext uri="{FF2B5EF4-FFF2-40B4-BE49-F238E27FC236}">
                  <a16:creationId xmlns:a16="http://schemas.microsoft.com/office/drawing/2014/main" xmlns="" id="{D1B16B93-5350-4D5A-BC60-8BBBFD0C43D1}"/>
                </a:ext>
              </a:extLst>
            </p:cNvPr>
            <p:cNvSpPr/>
            <p:nvPr userDrawn="1"/>
          </p:nvSpPr>
          <p:spPr>
            <a:xfrm rot="1321415">
              <a:off x="7998718" y="3457299"/>
              <a:ext cx="171451" cy="457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90"/>
              <a:endParaRPr lang="en-US" sz="1800" dirty="0">
                <a:solidFill>
                  <a:srgbClr val="CBC9C3"/>
                </a:solidFill>
              </a:endParaRPr>
            </a:p>
          </p:txBody>
        </p:sp>
      </p:grpSp>
      <p:sp>
        <p:nvSpPr>
          <p:cNvPr id="39" name="Rectangle 78">
            <a:extLst>
              <a:ext uri="{FF2B5EF4-FFF2-40B4-BE49-F238E27FC236}">
                <a16:creationId xmlns:a16="http://schemas.microsoft.com/office/drawing/2014/main" xmlns="" id="{5E6FB935-AB84-43EB-9374-4E7BC4172D4B}"/>
              </a:ext>
            </a:extLst>
          </p:cNvPr>
          <p:cNvSpPr/>
          <p:nvPr userDrawn="1"/>
        </p:nvSpPr>
        <p:spPr>
          <a:xfrm>
            <a:off x="-1185669" y="312836"/>
            <a:ext cx="733717" cy="538480"/>
          </a:xfrm>
          <a:prstGeom prst="rect">
            <a:avLst/>
          </a:prstGeom>
          <a:solidFill>
            <a:srgbClr val="009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156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170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tangle 79">
            <a:extLst>
              <a:ext uri="{FF2B5EF4-FFF2-40B4-BE49-F238E27FC236}">
                <a16:creationId xmlns:a16="http://schemas.microsoft.com/office/drawing/2014/main" xmlns="" id="{BDEE3E6F-5946-4663-AE68-605E37052B18}"/>
              </a:ext>
            </a:extLst>
          </p:cNvPr>
          <p:cNvSpPr/>
          <p:nvPr userDrawn="1"/>
        </p:nvSpPr>
        <p:spPr>
          <a:xfrm>
            <a:off x="-1185669" y="905926"/>
            <a:ext cx="733717" cy="538480"/>
          </a:xfrm>
          <a:prstGeom prst="rect">
            <a:avLst/>
          </a:prstGeom>
          <a:solidFill>
            <a:srgbClr val="E71F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227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41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49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Rectangle 80">
            <a:extLst>
              <a:ext uri="{FF2B5EF4-FFF2-40B4-BE49-F238E27FC236}">
                <a16:creationId xmlns:a16="http://schemas.microsoft.com/office/drawing/2014/main" xmlns="" id="{7E66E4CA-B752-48B6-9A13-094093138122}"/>
              </a:ext>
            </a:extLst>
          </p:cNvPr>
          <p:cNvSpPr/>
          <p:nvPr userDrawn="1"/>
        </p:nvSpPr>
        <p:spPr>
          <a:xfrm>
            <a:off x="-1185669" y="1499016"/>
            <a:ext cx="733717" cy="538480"/>
          </a:xfrm>
          <a:prstGeom prst="rect">
            <a:avLst/>
          </a:prstGeom>
          <a:solidFill>
            <a:srgbClr val="CBC9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203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195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angle 81">
            <a:extLst>
              <a:ext uri="{FF2B5EF4-FFF2-40B4-BE49-F238E27FC236}">
                <a16:creationId xmlns:a16="http://schemas.microsoft.com/office/drawing/2014/main" xmlns="" id="{B07445C4-DFDE-424E-9409-6E9D5EB4AD87}"/>
              </a:ext>
            </a:extLst>
          </p:cNvPr>
          <p:cNvSpPr/>
          <p:nvPr userDrawn="1"/>
        </p:nvSpPr>
        <p:spPr>
          <a:xfrm>
            <a:off x="-1185669" y="2091237"/>
            <a:ext cx="733717" cy="538480"/>
          </a:xfrm>
          <a:prstGeom prst="rect">
            <a:avLst/>
          </a:prstGeom>
          <a:solidFill>
            <a:srgbClr val="020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angle 82">
            <a:extLst>
              <a:ext uri="{FF2B5EF4-FFF2-40B4-BE49-F238E27FC236}">
                <a16:creationId xmlns:a16="http://schemas.microsoft.com/office/drawing/2014/main" xmlns="" id="{A994049F-95A3-461D-AD61-A0B8F84C0174}"/>
              </a:ext>
            </a:extLst>
          </p:cNvPr>
          <p:cNvSpPr/>
          <p:nvPr userDrawn="1"/>
        </p:nvSpPr>
        <p:spPr>
          <a:xfrm>
            <a:off x="-1185669" y="2679347"/>
            <a:ext cx="733717" cy="538480"/>
          </a:xfrm>
          <a:prstGeom prst="rect">
            <a:avLst/>
          </a:prstGeom>
          <a:solidFill>
            <a:srgbClr val="FAA9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169</a:t>
            </a:r>
          </a:p>
          <a:p>
            <a:pPr algn="ctr" defTabSz="914290"/>
            <a:r>
              <a:rPr lang="ru-RU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endParaRPr 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Shape 8">
            <a:extLst>
              <a:ext uri="{FF2B5EF4-FFF2-40B4-BE49-F238E27FC236}">
                <a16:creationId xmlns:a16="http://schemas.microsoft.com/office/drawing/2014/main" xmlns="" id="{3EBF3839-A7E4-406F-A820-3E6590053726}"/>
              </a:ext>
            </a:extLst>
          </p:cNvPr>
          <p:cNvSpPr txBox="1">
            <a:spLocks/>
          </p:cNvSpPr>
          <p:nvPr userDrawn="1"/>
        </p:nvSpPr>
        <p:spPr>
          <a:xfrm>
            <a:off x="11325743" y="6371127"/>
            <a:ext cx="583028" cy="179641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1400" b="1" smtClean="0">
                <a:solidFill>
                  <a:srgbClr val="004273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sz="1400" b="1" dirty="0">
              <a:solidFill>
                <a:srgbClr val="004273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594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86" r:id="rId2"/>
    <p:sldLayoutId id="2147483688" r:id="rId3"/>
    <p:sldLayoutId id="2147483691" r:id="rId4"/>
    <p:sldLayoutId id="2147483697" r:id="rId5"/>
    <p:sldLayoutId id="2147483699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pos="528" userDrawn="1">
          <p15:clr>
            <a:srgbClr val="F26B43"/>
          </p15:clr>
        </p15:guide>
        <p15:guide id="2" orient="horz" pos="1128" userDrawn="1">
          <p15:clr>
            <a:srgbClr val="F26B43"/>
          </p15:clr>
        </p15:guide>
        <p15:guide id="3" orient="horz" pos="3888" userDrawn="1">
          <p15:clr>
            <a:srgbClr val="F26B43"/>
          </p15:clr>
        </p15:guide>
        <p15:guide id="4" pos="7152" userDrawn="1">
          <p15:clr>
            <a:srgbClr val="F26B43"/>
          </p15:clr>
        </p15:guide>
        <p15:guide id="5" orient="horz" pos="984" userDrawn="1">
          <p15:clr>
            <a:srgbClr val="F26B43"/>
          </p15:clr>
        </p15:guide>
        <p15:guide id="6" orient="horz" pos="216" userDrawn="1">
          <p15:clr>
            <a:srgbClr val="F26B43"/>
          </p15:clr>
        </p15:guide>
        <p15:guide id="7" orient="horz" pos="3768" userDrawn="1">
          <p15:clr>
            <a:srgbClr val="F26B43"/>
          </p15:clr>
        </p15:guide>
        <p15:guide id="8" pos="3912" userDrawn="1">
          <p15:clr>
            <a:srgbClr val="F26B43"/>
          </p15:clr>
        </p15:guide>
        <p15:guide id="9" orient="horz" pos="840" userDrawn="1">
          <p15:clr>
            <a:srgbClr val="F26B43"/>
          </p15:clr>
        </p15:guide>
        <p15:guide id="10" orient="horz" pos="369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eg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FF4DD640-1C93-C043-A92B-F4F0D7277D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021" t="9294" r="5087" b="15149"/>
          <a:stretch/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51BF4790-61D3-E742-8F3B-9EE3DEA75E5C}"/>
              </a:ext>
            </a:extLst>
          </p:cNvPr>
          <p:cNvSpPr/>
          <p:nvPr/>
        </p:nvSpPr>
        <p:spPr>
          <a:xfrm>
            <a:off x="6864540" y="3429000"/>
            <a:ext cx="5327460" cy="2609551"/>
          </a:xfrm>
          <a:prstGeom prst="rect">
            <a:avLst/>
          </a:prstGeom>
          <a:solidFill>
            <a:srgbClr val="DF22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F2237"/>
              </a:solidFill>
              <a:highlight>
                <a:srgbClr val="1AA9BF"/>
              </a:highlight>
            </a:endParaRPr>
          </a:p>
        </p:txBody>
      </p:sp>
      <p:sp>
        <p:nvSpPr>
          <p:cNvPr id="13" name="Прямоугольник 4">
            <a:extLst>
              <a:ext uri="{FF2B5EF4-FFF2-40B4-BE49-F238E27FC236}">
                <a16:creationId xmlns:a16="http://schemas.microsoft.com/office/drawing/2014/main" xmlns="" id="{663A4DD7-45D7-B044-AD2E-4AAC8ACAA9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1981" y="4036024"/>
            <a:ext cx="4777860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GAIDAR FORUM 2019</a:t>
            </a:r>
          </a:p>
          <a:p>
            <a:pPr>
              <a:defRPr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STRATEGIC AUDIT: HOW THE SUPREME AUDIT INSTITUTIONS ASSESS THE ACHIEVEMENT OF NATIONAL GOALS?</a:t>
            </a:r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xmlns="" id="{5CC35204-BFD1-AF4E-94C5-B4F508CB1B1E}"/>
              </a:ext>
            </a:extLst>
          </p:cNvPr>
          <p:cNvGrpSpPr/>
          <p:nvPr/>
        </p:nvGrpSpPr>
        <p:grpSpPr>
          <a:xfrm>
            <a:off x="0" y="121293"/>
            <a:ext cx="1124634" cy="1006268"/>
            <a:chOff x="0" y="100860"/>
            <a:chExt cx="846538" cy="757441"/>
          </a:xfrm>
        </p:grpSpPr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xmlns="" id="{888021E8-C1B7-D24C-8DF6-0C9CDB8D50B2}"/>
                </a:ext>
              </a:extLst>
            </p:cNvPr>
            <p:cNvSpPr/>
            <p:nvPr/>
          </p:nvSpPr>
          <p:spPr>
            <a:xfrm>
              <a:off x="0" y="100860"/>
              <a:ext cx="846538" cy="757441"/>
            </a:xfrm>
            <a:prstGeom prst="rect">
              <a:avLst/>
            </a:prstGeom>
            <a:solidFill>
              <a:srgbClr val="DF223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DF2237"/>
                </a:solidFill>
                <a:highlight>
                  <a:srgbClr val="1AA9BF"/>
                </a:highlight>
              </a:endParaRPr>
            </a:p>
          </p:txBody>
        </p:sp>
        <p:pic>
          <p:nvPicPr>
            <p:cNvPr id="16" name="Изображение 23">
              <a:extLst>
                <a:ext uri="{FF2B5EF4-FFF2-40B4-BE49-F238E27FC236}">
                  <a16:creationId xmlns:a16="http://schemas.microsoft.com/office/drawing/2014/main" xmlns="" id="{5BD44A1C-07A7-9E45-993F-D966094E36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4369" y="264522"/>
              <a:ext cx="495162" cy="3999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1749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41F21E31-F5C1-BC40-ABE3-CDC5B079F8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5" t="37696"/>
          <a:stretch/>
        </p:blipFill>
        <p:spPr>
          <a:xfrm>
            <a:off x="0" y="1270000"/>
            <a:ext cx="7741867" cy="4078396"/>
          </a:xfrm>
          <a:prstGeom prst="rect">
            <a:avLst/>
          </a:prstGeom>
        </p:spPr>
      </p:pic>
      <p:grpSp>
        <p:nvGrpSpPr>
          <p:cNvPr id="3" name="Группа 2">
            <a:extLst>
              <a:ext uri="{FF2B5EF4-FFF2-40B4-BE49-F238E27FC236}">
                <a16:creationId xmlns:a16="http://schemas.microsoft.com/office/drawing/2014/main" xmlns="" id="{A6487392-512E-DF48-ABEE-914C99EFB0A9}"/>
              </a:ext>
            </a:extLst>
          </p:cNvPr>
          <p:cNvGrpSpPr/>
          <p:nvPr/>
        </p:nvGrpSpPr>
        <p:grpSpPr>
          <a:xfrm>
            <a:off x="0" y="-12700"/>
            <a:ext cx="12198692" cy="1283986"/>
            <a:chOff x="0" y="-12700"/>
            <a:chExt cx="12198692" cy="1283986"/>
          </a:xfrm>
        </p:grpSpPr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xmlns="" id="{DA1FF496-8699-594B-A357-02B1F335D683}"/>
                </a:ext>
              </a:extLst>
            </p:cNvPr>
            <p:cNvSpPr/>
            <p:nvPr/>
          </p:nvSpPr>
          <p:spPr>
            <a:xfrm>
              <a:off x="0" y="-12700"/>
              <a:ext cx="12192000" cy="12839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7" name="Группа 6">
              <a:extLst>
                <a:ext uri="{FF2B5EF4-FFF2-40B4-BE49-F238E27FC236}">
                  <a16:creationId xmlns:a16="http://schemas.microsoft.com/office/drawing/2014/main" xmlns="" id="{14680450-7BA8-CD4F-B2F7-17A529840934}"/>
                </a:ext>
              </a:extLst>
            </p:cNvPr>
            <p:cNvGrpSpPr/>
            <p:nvPr/>
          </p:nvGrpSpPr>
          <p:grpSpPr>
            <a:xfrm>
              <a:off x="0" y="121293"/>
              <a:ext cx="1124634" cy="1006268"/>
              <a:chOff x="0" y="100860"/>
              <a:chExt cx="846538" cy="757441"/>
            </a:xfrm>
          </p:grpSpPr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xmlns="" id="{B6CB9F58-B994-4840-AA58-14A2DD803D4F}"/>
                  </a:ext>
                </a:extLst>
              </p:cNvPr>
              <p:cNvSpPr/>
              <p:nvPr/>
            </p:nvSpPr>
            <p:spPr>
              <a:xfrm>
                <a:off x="0" y="100860"/>
                <a:ext cx="846538" cy="757441"/>
              </a:xfrm>
              <a:prstGeom prst="rect">
                <a:avLst/>
              </a:prstGeom>
              <a:solidFill>
                <a:srgbClr val="DF223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DF2237"/>
                  </a:solidFill>
                  <a:highlight>
                    <a:srgbClr val="1AA9BF"/>
                  </a:highlight>
                </a:endParaRPr>
              </a:p>
            </p:txBody>
          </p:sp>
          <p:pic>
            <p:nvPicPr>
              <p:cNvPr id="9" name="Изображение 23">
                <a:extLst>
                  <a:ext uri="{FF2B5EF4-FFF2-40B4-BE49-F238E27FC236}">
                    <a16:creationId xmlns:a16="http://schemas.microsoft.com/office/drawing/2014/main" xmlns="" id="{EB99325C-9E64-DF42-96BF-1254B91F38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4369" y="264522"/>
                <a:ext cx="495162" cy="399939"/>
              </a:xfrm>
              <a:prstGeom prst="rect">
                <a:avLst/>
              </a:prstGeom>
            </p:spPr>
          </p:pic>
        </p:grp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xmlns="" id="{CF0E13B5-4218-824C-BBAC-25B34A41764C}"/>
                </a:ext>
              </a:extLst>
            </p:cNvPr>
            <p:cNvSpPr/>
            <p:nvPr/>
          </p:nvSpPr>
          <p:spPr>
            <a:xfrm>
              <a:off x="11826215" y="430977"/>
              <a:ext cx="372477" cy="35274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1E33A49-3D06-BC4F-9ADA-FB1A8DCF8ACD}"/>
              </a:ext>
            </a:extLst>
          </p:cNvPr>
          <p:cNvSpPr txBox="1"/>
          <p:nvPr/>
        </p:nvSpPr>
        <p:spPr>
          <a:xfrm>
            <a:off x="11830676" y="490812"/>
            <a:ext cx="364567" cy="245331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2</a:t>
            </a:r>
            <a:endParaRPr lang="ru-RU" sz="1600" b="1" i="0" dirty="0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16" name="Прямоугольник 4">
            <a:extLst>
              <a:ext uri="{FF2B5EF4-FFF2-40B4-BE49-F238E27FC236}">
                <a16:creationId xmlns:a16="http://schemas.microsoft.com/office/drawing/2014/main" xmlns="" id="{7EEC7B72-F10B-2640-B886-8EA686137E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718" y="464778"/>
            <a:ext cx="92037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PT Sans"/>
                <a:cs typeface="Arial" panose="020B0604020202020204" pitchFamily="34" charset="0"/>
              </a:rPr>
              <a:t>NATIONAL GOVERNMENT’S CHALLENGES</a:t>
            </a:r>
          </a:p>
        </p:txBody>
      </p:sp>
      <p:sp>
        <p:nvSpPr>
          <p:cNvPr id="17" name="Прямоугольник 16">
            <a:extLst>
              <a:ext uri="{FF2B5EF4-FFF2-40B4-BE49-F238E27FC236}"/>
            </a:extLst>
          </p:cNvPr>
          <p:cNvSpPr/>
          <p:nvPr/>
        </p:nvSpPr>
        <p:spPr>
          <a:xfrm>
            <a:off x="2522578" y="2468659"/>
            <a:ext cx="919778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1600" b="1" dirty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1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. Using the whole-of-government perspective and approach</a:t>
            </a:r>
            <a:endParaRPr lang="ru-RU" sz="1600" b="1" dirty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  <a:p>
            <a:pPr>
              <a:defRPr/>
            </a:pP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2.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Facilitating</a:t>
            </a: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prospective</a:t>
            </a: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and</a:t>
            </a: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future-oriented</a:t>
            </a: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approach</a:t>
            </a:r>
            <a:endParaRPr lang="ru-RU" sz="1600" b="1" dirty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  <a:p>
            <a:pPr>
              <a:defRPr/>
            </a:pPr>
            <a:endParaRPr lang="ru-RU" sz="1600" b="1" dirty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3.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Managing</a:t>
            </a: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collaboration</a:t>
            </a: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and</a:t>
            </a: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coordination</a:t>
            </a: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in</a:t>
            </a: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government</a:t>
            </a:r>
            <a:endParaRPr lang="ru-RU" sz="1600" b="1" dirty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  <a:p>
            <a:pPr>
              <a:defRPr/>
            </a:pP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4</a:t>
            </a:r>
            <a:r>
              <a:rPr lang="ru-RU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.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Unveiling</a:t>
            </a: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the</a:t>
            </a: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power</a:t>
            </a: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of</a:t>
            </a: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data</a:t>
            </a: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and</a:t>
            </a: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analytics</a:t>
            </a: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for</a:t>
            </a: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national</a:t>
            </a: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development</a:t>
            </a:r>
            <a:endParaRPr lang="ru-RU" sz="1600" b="1" dirty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  <a:p>
            <a:pPr>
              <a:defRPr/>
            </a:pPr>
            <a:endParaRPr lang="ru-RU" sz="1600" b="1" dirty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5</a:t>
            </a:r>
            <a:r>
              <a:rPr lang="ru-RU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.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Opening</a:t>
            </a: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up</a:t>
            </a: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government</a:t>
            </a: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data</a:t>
            </a: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,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algorithms</a:t>
            </a: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and</a:t>
            </a: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government</a:t>
            </a: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itself</a:t>
            </a:r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5069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41F21E31-F5C1-BC40-ABE3-CDC5B079F8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5" t="37696"/>
          <a:stretch/>
        </p:blipFill>
        <p:spPr>
          <a:xfrm>
            <a:off x="0" y="1270000"/>
            <a:ext cx="7741867" cy="4078396"/>
          </a:xfrm>
          <a:prstGeom prst="rect">
            <a:avLst/>
          </a:prstGeom>
        </p:spPr>
      </p:pic>
      <p:grpSp>
        <p:nvGrpSpPr>
          <p:cNvPr id="3" name="Группа 2">
            <a:extLst>
              <a:ext uri="{FF2B5EF4-FFF2-40B4-BE49-F238E27FC236}">
                <a16:creationId xmlns:a16="http://schemas.microsoft.com/office/drawing/2014/main" xmlns="" id="{A6487392-512E-DF48-ABEE-914C99EFB0A9}"/>
              </a:ext>
            </a:extLst>
          </p:cNvPr>
          <p:cNvGrpSpPr/>
          <p:nvPr/>
        </p:nvGrpSpPr>
        <p:grpSpPr>
          <a:xfrm>
            <a:off x="0" y="-12700"/>
            <a:ext cx="12198692" cy="1283986"/>
            <a:chOff x="0" y="-12700"/>
            <a:chExt cx="12198692" cy="1283986"/>
          </a:xfrm>
        </p:grpSpPr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xmlns="" id="{DA1FF496-8699-594B-A357-02B1F335D683}"/>
                </a:ext>
              </a:extLst>
            </p:cNvPr>
            <p:cNvSpPr/>
            <p:nvPr/>
          </p:nvSpPr>
          <p:spPr>
            <a:xfrm>
              <a:off x="0" y="-12700"/>
              <a:ext cx="12192000" cy="12839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7" name="Группа 6">
              <a:extLst>
                <a:ext uri="{FF2B5EF4-FFF2-40B4-BE49-F238E27FC236}">
                  <a16:creationId xmlns:a16="http://schemas.microsoft.com/office/drawing/2014/main" xmlns="" id="{14680450-7BA8-CD4F-B2F7-17A529840934}"/>
                </a:ext>
              </a:extLst>
            </p:cNvPr>
            <p:cNvGrpSpPr/>
            <p:nvPr/>
          </p:nvGrpSpPr>
          <p:grpSpPr>
            <a:xfrm>
              <a:off x="0" y="121293"/>
              <a:ext cx="1124634" cy="1006268"/>
              <a:chOff x="0" y="100860"/>
              <a:chExt cx="846538" cy="757441"/>
            </a:xfrm>
          </p:grpSpPr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xmlns="" id="{B6CB9F58-B994-4840-AA58-14A2DD803D4F}"/>
                  </a:ext>
                </a:extLst>
              </p:cNvPr>
              <p:cNvSpPr/>
              <p:nvPr/>
            </p:nvSpPr>
            <p:spPr>
              <a:xfrm>
                <a:off x="0" y="100860"/>
                <a:ext cx="846538" cy="757441"/>
              </a:xfrm>
              <a:prstGeom prst="rect">
                <a:avLst/>
              </a:prstGeom>
              <a:solidFill>
                <a:srgbClr val="DF223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DF2237"/>
                  </a:solidFill>
                  <a:highlight>
                    <a:srgbClr val="1AA9BF"/>
                  </a:highlight>
                </a:endParaRPr>
              </a:p>
            </p:txBody>
          </p:sp>
          <p:pic>
            <p:nvPicPr>
              <p:cNvPr id="9" name="Изображение 23">
                <a:extLst>
                  <a:ext uri="{FF2B5EF4-FFF2-40B4-BE49-F238E27FC236}">
                    <a16:creationId xmlns:a16="http://schemas.microsoft.com/office/drawing/2014/main" xmlns="" id="{EB99325C-9E64-DF42-96BF-1254B91F38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4369" y="264522"/>
                <a:ext cx="495162" cy="399939"/>
              </a:xfrm>
              <a:prstGeom prst="rect">
                <a:avLst/>
              </a:prstGeom>
            </p:spPr>
          </p:pic>
        </p:grp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xmlns="" id="{CF0E13B5-4218-824C-BBAC-25B34A41764C}"/>
                </a:ext>
              </a:extLst>
            </p:cNvPr>
            <p:cNvSpPr/>
            <p:nvPr/>
          </p:nvSpPr>
          <p:spPr>
            <a:xfrm>
              <a:off x="11826215" y="430977"/>
              <a:ext cx="372477" cy="35274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1E33A49-3D06-BC4F-9ADA-FB1A8DCF8ACD}"/>
              </a:ext>
            </a:extLst>
          </p:cNvPr>
          <p:cNvSpPr txBox="1"/>
          <p:nvPr/>
        </p:nvSpPr>
        <p:spPr>
          <a:xfrm>
            <a:off x="11830676" y="490812"/>
            <a:ext cx="364567" cy="245331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3</a:t>
            </a:r>
            <a:endParaRPr lang="ru-RU" sz="1600" b="1" i="0" dirty="0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16" name="Прямоугольник 4">
            <a:extLst>
              <a:ext uri="{FF2B5EF4-FFF2-40B4-BE49-F238E27FC236}">
                <a16:creationId xmlns:a16="http://schemas.microsoft.com/office/drawing/2014/main" xmlns="" id="{7EEC7B72-F10B-2640-B886-8EA686137E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718" y="464778"/>
            <a:ext cx="92037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sz="2400" b="1" dirty="0" smtClean="0">
                <a:latin typeface="PT Sans"/>
                <a:cs typeface="Arial" panose="020B0604020202020204" pitchFamily="34" charset="0"/>
              </a:rPr>
              <a:t>PERFORMANCE AUDIT</a:t>
            </a:r>
            <a:endParaRPr lang="ru-RU" sz="2400" b="1" dirty="0">
              <a:latin typeface="PT Sans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/>
            </a:extLst>
          </p:cNvPr>
          <p:cNvSpPr/>
          <p:nvPr/>
        </p:nvSpPr>
        <p:spPr>
          <a:xfrm>
            <a:off x="2277035" y="2316253"/>
            <a:ext cx="919778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1600" b="1" dirty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ISSAI</a:t>
            </a:r>
            <a:r>
              <a:rPr lang="ru-RU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300 - Fundamental Principles of Performance Auditing </a:t>
            </a:r>
          </a:p>
          <a:p>
            <a:pPr>
              <a:defRPr/>
            </a:pPr>
            <a:endParaRPr lang="en-US" sz="1600" b="1" dirty="0" smtClean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Performance auditing deals with the audit of economy, efficiency and effectiveness. Performance audit mainly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assesses economy, efficiency and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effectiveness up to the immediate outcome level while assessment of same up to higher outcome and global and socio-economic impact levels is defined as evaluation.</a:t>
            </a:r>
          </a:p>
          <a:p>
            <a:pPr>
              <a:defRPr/>
            </a:pP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INTOSAI GOV 9400 – Guidelines on the Evaluation of Public 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P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olicies</a:t>
            </a:r>
          </a:p>
          <a:p>
            <a:pPr>
              <a:defRPr/>
            </a:pP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  <a:p>
            <a:pPr>
              <a:defRPr/>
            </a:pPr>
            <a:endParaRPr lang="ru-RU" sz="1600" b="1" dirty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8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41F21E31-F5C1-BC40-ABE3-CDC5B079F8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5" t="37696"/>
          <a:stretch/>
        </p:blipFill>
        <p:spPr>
          <a:xfrm>
            <a:off x="0" y="1270000"/>
            <a:ext cx="7741867" cy="4078396"/>
          </a:xfrm>
          <a:prstGeom prst="rect">
            <a:avLst/>
          </a:prstGeom>
        </p:spPr>
      </p:pic>
      <p:grpSp>
        <p:nvGrpSpPr>
          <p:cNvPr id="3" name="Группа 2">
            <a:extLst>
              <a:ext uri="{FF2B5EF4-FFF2-40B4-BE49-F238E27FC236}">
                <a16:creationId xmlns:a16="http://schemas.microsoft.com/office/drawing/2014/main" xmlns="" id="{A6487392-512E-DF48-ABEE-914C99EFB0A9}"/>
              </a:ext>
            </a:extLst>
          </p:cNvPr>
          <p:cNvGrpSpPr/>
          <p:nvPr/>
        </p:nvGrpSpPr>
        <p:grpSpPr>
          <a:xfrm>
            <a:off x="0" y="-12700"/>
            <a:ext cx="12198692" cy="1283986"/>
            <a:chOff x="0" y="-12700"/>
            <a:chExt cx="12198692" cy="1283986"/>
          </a:xfrm>
        </p:grpSpPr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xmlns="" id="{DA1FF496-8699-594B-A357-02B1F335D683}"/>
                </a:ext>
              </a:extLst>
            </p:cNvPr>
            <p:cNvSpPr/>
            <p:nvPr/>
          </p:nvSpPr>
          <p:spPr>
            <a:xfrm>
              <a:off x="0" y="-12700"/>
              <a:ext cx="12192000" cy="12839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7" name="Группа 6">
              <a:extLst>
                <a:ext uri="{FF2B5EF4-FFF2-40B4-BE49-F238E27FC236}">
                  <a16:creationId xmlns:a16="http://schemas.microsoft.com/office/drawing/2014/main" xmlns="" id="{14680450-7BA8-CD4F-B2F7-17A529840934}"/>
                </a:ext>
              </a:extLst>
            </p:cNvPr>
            <p:cNvGrpSpPr/>
            <p:nvPr/>
          </p:nvGrpSpPr>
          <p:grpSpPr>
            <a:xfrm>
              <a:off x="0" y="121293"/>
              <a:ext cx="1124634" cy="1006268"/>
              <a:chOff x="0" y="100860"/>
              <a:chExt cx="846538" cy="757441"/>
            </a:xfrm>
          </p:grpSpPr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xmlns="" id="{B6CB9F58-B994-4840-AA58-14A2DD803D4F}"/>
                  </a:ext>
                </a:extLst>
              </p:cNvPr>
              <p:cNvSpPr/>
              <p:nvPr/>
            </p:nvSpPr>
            <p:spPr>
              <a:xfrm>
                <a:off x="0" y="100860"/>
                <a:ext cx="846538" cy="757441"/>
              </a:xfrm>
              <a:prstGeom prst="rect">
                <a:avLst/>
              </a:prstGeom>
              <a:solidFill>
                <a:srgbClr val="DF223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DF2237"/>
                  </a:solidFill>
                  <a:highlight>
                    <a:srgbClr val="1AA9BF"/>
                  </a:highlight>
                </a:endParaRPr>
              </a:p>
            </p:txBody>
          </p:sp>
          <p:pic>
            <p:nvPicPr>
              <p:cNvPr id="9" name="Изображение 23">
                <a:extLst>
                  <a:ext uri="{FF2B5EF4-FFF2-40B4-BE49-F238E27FC236}">
                    <a16:creationId xmlns:a16="http://schemas.microsoft.com/office/drawing/2014/main" xmlns="" id="{EB99325C-9E64-DF42-96BF-1254B91F38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4369" y="264522"/>
                <a:ext cx="495162" cy="399939"/>
              </a:xfrm>
              <a:prstGeom prst="rect">
                <a:avLst/>
              </a:prstGeom>
            </p:spPr>
          </p:pic>
        </p:grp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xmlns="" id="{CF0E13B5-4218-824C-BBAC-25B34A41764C}"/>
                </a:ext>
              </a:extLst>
            </p:cNvPr>
            <p:cNvSpPr/>
            <p:nvPr/>
          </p:nvSpPr>
          <p:spPr>
            <a:xfrm>
              <a:off x="11826215" y="430977"/>
              <a:ext cx="372477" cy="35274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1E33A49-3D06-BC4F-9ADA-FB1A8DCF8ACD}"/>
              </a:ext>
            </a:extLst>
          </p:cNvPr>
          <p:cNvSpPr txBox="1"/>
          <p:nvPr/>
        </p:nvSpPr>
        <p:spPr>
          <a:xfrm>
            <a:off x="11830676" y="490812"/>
            <a:ext cx="364567" cy="245331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4</a:t>
            </a:r>
            <a:endParaRPr lang="ru-RU" sz="1600" b="1" i="0" dirty="0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16" name="Прямоугольник 4">
            <a:extLst>
              <a:ext uri="{FF2B5EF4-FFF2-40B4-BE49-F238E27FC236}">
                <a16:creationId xmlns:a16="http://schemas.microsoft.com/office/drawing/2014/main" xmlns="" id="{7EEC7B72-F10B-2640-B886-8EA686137E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718" y="464778"/>
            <a:ext cx="92037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sz="2400" b="1" dirty="0" smtClean="0">
                <a:latin typeface="PT Sans"/>
                <a:cs typeface="Arial" panose="020B0604020202020204" pitchFamily="34" charset="0"/>
              </a:rPr>
              <a:t>PERFORMANCE AUDIT AND STRATEGIC AUDIT</a:t>
            </a:r>
            <a:endParaRPr lang="ru-RU" sz="2400" b="1" dirty="0">
              <a:latin typeface="PT Sans"/>
              <a:cs typeface="Arial" panose="020B0604020202020204" pitchFamily="34" charset="0"/>
            </a:endParaRPr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309" y="1889145"/>
            <a:ext cx="8742363" cy="388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239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41F21E31-F5C1-BC40-ABE3-CDC5B079F8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5" t="37696"/>
          <a:stretch/>
        </p:blipFill>
        <p:spPr>
          <a:xfrm>
            <a:off x="0" y="1270000"/>
            <a:ext cx="7741867" cy="4078396"/>
          </a:xfrm>
          <a:prstGeom prst="rect">
            <a:avLst/>
          </a:prstGeom>
        </p:spPr>
      </p:pic>
      <p:grpSp>
        <p:nvGrpSpPr>
          <p:cNvPr id="3" name="Группа 2">
            <a:extLst>
              <a:ext uri="{FF2B5EF4-FFF2-40B4-BE49-F238E27FC236}">
                <a16:creationId xmlns:a16="http://schemas.microsoft.com/office/drawing/2014/main" xmlns="" id="{A6487392-512E-DF48-ABEE-914C99EFB0A9}"/>
              </a:ext>
            </a:extLst>
          </p:cNvPr>
          <p:cNvGrpSpPr/>
          <p:nvPr/>
        </p:nvGrpSpPr>
        <p:grpSpPr>
          <a:xfrm>
            <a:off x="0" y="-12700"/>
            <a:ext cx="12198692" cy="1283986"/>
            <a:chOff x="0" y="-12700"/>
            <a:chExt cx="12198692" cy="1283986"/>
          </a:xfrm>
        </p:grpSpPr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xmlns="" id="{DA1FF496-8699-594B-A357-02B1F335D683}"/>
                </a:ext>
              </a:extLst>
            </p:cNvPr>
            <p:cNvSpPr/>
            <p:nvPr/>
          </p:nvSpPr>
          <p:spPr>
            <a:xfrm>
              <a:off x="0" y="-12700"/>
              <a:ext cx="12192000" cy="12839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7" name="Группа 6">
              <a:extLst>
                <a:ext uri="{FF2B5EF4-FFF2-40B4-BE49-F238E27FC236}">
                  <a16:creationId xmlns:a16="http://schemas.microsoft.com/office/drawing/2014/main" xmlns="" id="{14680450-7BA8-CD4F-B2F7-17A529840934}"/>
                </a:ext>
              </a:extLst>
            </p:cNvPr>
            <p:cNvGrpSpPr/>
            <p:nvPr/>
          </p:nvGrpSpPr>
          <p:grpSpPr>
            <a:xfrm>
              <a:off x="0" y="121293"/>
              <a:ext cx="1124634" cy="1006268"/>
              <a:chOff x="0" y="100860"/>
              <a:chExt cx="846538" cy="757441"/>
            </a:xfrm>
          </p:grpSpPr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xmlns="" id="{B6CB9F58-B994-4840-AA58-14A2DD803D4F}"/>
                  </a:ext>
                </a:extLst>
              </p:cNvPr>
              <p:cNvSpPr/>
              <p:nvPr/>
            </p:nvSpPr>
            <p:spPr>
              <a:xfrm>
                <a:off x="0" y="100860"/>
                <a:ext cx="846538" cy="757441"/>
              </a:xfrm>
              <a:prstGeom prst="rect">
                <a:avLst/>
              </a:prstGeom>
              <a:solidFill>
                <a:srgbClr val="DF223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DF2237"/>
                  </a:solidFill>
                  <a:highlight>
                    <a:srgbClr val="1AA9BF"/>
                  </a:highlight>
                </a:endParaRPr>
              </a:p>
            </p:txBody>
          </p:sp>
          <p:pic>
            <p:nvPicPr>
              <p:cNvPr id="9" name="Изображение 23">
                <a:extLst>
                  <a:ext uri="{FF2B5EF4-FFF2-40B4-BE49-F238E27FC236}">
                    <a16:creationId xmlns:a16="http://schemas.microsoft.com/office/drawing/2014/main" xmlns="" id="{EB99325C-9E64-DF42-96BF-1254B91F38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4369" y="264522"/>
                <a:ext cx="495162" cy="399939"/>
              </a:xfrm>
              <a:prstGeom prst="rect">
                <a:avLst/>
              </a:prstGeom>
            </p:spPr>
          </p:pic>
        </p:grp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xmlns="" id="{CF0E13B5-4218-824C-BBAC-25B34A41764C}"/>
                </a:ext>
              </a:extLst>
            </p:cNvPr>
            <p:cNvSpPr/>
            <p:nvPr/>
          </p:nvSpPr>
          <p:spPr>
            <a:xfrm>
              <a:off x="11826215" y="430977"/>
              <a:ext cx="372477" cy="35274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1E33A49-3D06-BC4F-9ADA-FB1A8DCF8ACD}"/>
              </a:ext>
            </a:extLst>
          </p:cNvPr>
          <p:cNvSpPr txBox="1"/>
          <p:nvPr/>
        </p:nvSpPr>
        <p:spPr>
          <a:xfrm>
            <a:off x="11830676" y="490812"/>
            <a:ext cx="364567" cy="245331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5</a:t>
            </a:r>
            <a:endParaRPr lang="ru-RU" sz="1600" b="1" i="0" dirty="0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16" name="Прямоугольник 4">
            <a:extLst>
              <a:ext uri="{FF2B5EF4-FFF2-40B4-BE49-F238E27FC236}">
                <a16:creationId xmlns:a16="http://schemas.microsoft.com/office/drawing/2014/main" xmlns="" id="{7EEC7B72-F10B-2640-B886-8EA686137E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718" y="380108"/>
            <a:ext cx="92037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sz="2400" b="1" dirty="0" smtClean="0">
                <a:latin typeface="PT Sans"/>
                <a:cs typeface="Arial" panose="020B0604020202020204" pitchFamily="34" charset="0"/>
              </a:rPr>
              <a:t>XXIII INCOSAI</a:t>
            </a:r>
          </a:p>
        </p:txBody>
      </p:sp>
      <p:sp>
        <p:nvSpPr>
          <p:cNvPr id="14" name="Прямоугольник 13">
            <a:extLst>
              <a:ext uri="{FF2B5EF4-FFF2-40B4-BE49-F238E27FC236}"/>
            </a:extLst>
          </p:cNvPr>
          <p:cNvSpPr/>
          <p:nvPr/>
        </p:nvSpPr>
        <p:spPr>
          <a:xfrm>
            <a:off x="2277035" y="2172287"/>
            <a:ext cx="919778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XXIII INCOSAI – Moscow, 23-29, 2019</a:t>
            </a:r>
          </a:p>
          <a:p>
            <a:pPr>
              <a:defRPr/>
            </a:pPr>
            <a:endParaRPr lang="en-US" sz="1600" b="1" dirty="0" smtClean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Theme I</a:t>
            </a:r>
          </a:p>
          <a:p>
            <a:pPr>
              <a:defRPr/>
            </a:pP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Information technologies for the development of the public administration</a:t>
            </a:r>
          </a:p>
          <a:p>
            <a:pPr>
              <a:defRPr/>
            </a:pPr>
            <a:endParaRPr lang="en-US" sz="1600" b="1" dirty="0" smtClean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(Chaired by SAI of China)</a:t>
            </a:r>
          </a:p>
          <a:p>
            <a:pPr>
              <a:defRPr/>
            </a:pP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Theme II</a:t>
            </a:r>
          </a:p>
          <a:p>
            <a:pPr>
              <a:defRPr/>
            </a:pP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The role of the Supreme Audit Institutions in the achievement of the national priorities and goals</a:t>
            </a:r>
          </a:p>
          <a:p>
            <a:pPr>
              <a:defRPr/>
            </a:pP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(Chaired by SAI of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Russia)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  <a:p>
            <a:pPr>
              <a:defRPr/>
            </a:pPr>
            <a:endParaRPr lang="ru-RU" sz="1600" b="1" dirty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24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41F21E31-F5C1-BC40-ABE3-CDC5B079F8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5" t="37696"/>
          <a:stretch/>
        </p:blipFill>
        <p:spPr>
          <a:xfrm>
            <a:off x="0" y="1270000"/>
            <a:ext cx="7741867" cy="4078396"/>
          </a:xfrm>
          <a:prstGeom prst="rect">
            <a:avLst/>
          </a:prstGeom>
        </p:spPr>
      </p:pic>
      <p:grpSp>
        <p:nvGrpSpPr>
          <p:cNvPr id="3" name="Группа 2">
            <a:extLst>
              <a:ext uri="{FF2B5EF4-FFF2-40B4-BE49-F238E27FC236}">
                <a16:creationId xmlns:a16="http://schemas.microsoft.com/office/drawing/2014/main" xmlns="" id="{A6487392-512E-DF48-ABEE-914C99EFB0A9}"/>
              </a:ext>
            </a:extLst>
          </p:cNvPr>
          <p:cNvGrpSpPr/>
          <p:nvPr/>
        </p:nvGrpSpPr>
        <p:grpSpPr>
          <a:xfrm>
            <a:off x="0" y="-12700"/>
            <a:ext cx="12198692" cy="1283986"/>
            <a:chOff x="0" y="-12700"/>
            <a:chExt cx="12198692" cy="1283986"/>
          </a:xfrm>
        </p:grpSpPr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xmlns="" id="{DA1FF496-8699-594B-A357-02B1F335D683}"/>
                </a:ext>
              </a:extLst>
            </p:cNvPr>
            <p:cNvSpPr/>
            <p:nvPr/>
          </p:nvSpPr>
          <p:spPr>
            <a:xfrm>
              <a:off x="0" y="-12700"/>
              <a:ext cx="12192000" cy="12839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7" name="Группа 6">
              <a:extLst>
                <a:ext uri="{FF2B5EF4-FFF2-40B4-BE49-F238E27FC236}">
                  <a16:creationId xmlns:a16="http://schemas.microsoft.com/office/drawing/2014/main" xmlns="" id="{14680450-7BA8-CD4F-B2F7-17A529840934}"/>
                </a:ext>
              </a:extLst>
            </p:cNvPr>
            <p:cNvGrpSpPr/>
            <p:nvPr/>
          </p:nvGrpSpPr>
          <p:grpSpPr>
            <a:xfrm>
              <a:off x="0" y="121293"/>
              <a:ext cx="1124634" cy="1006268"/>
              <a:chOff x="0" y="100860"/>
              <a:chExt cx="846538" cy="757441"/>
            </a:xfrm>
          </p:grpSpPr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xmlns="" id="{B6CB9F58-B994-4840-AA58-14A2DD803D4F}"/>
                  </a:ext>
                </a:extLst>
              </p:cNvPr>
              <p:cNvSpPr/>
              <p:nvPr/>
            </p:nvSpPr>
            <p:spPr>
              <a:xfrm>
                <a:off x="0" y="100860"/>
                <a:ext cx="846538" cy="757441"/>
              </a:xfrm>
              <a:prstGeom prst="rect">
                <a:avLst/>
              </a:prstGeom>
              <a:solidFill>
                <a:srgbClr val="DF223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DF2237"/>
                  </a:solidFill>
                  <a:highlight>
                    <a:srgbClr val="1AA9BF"/>
                  </a:highlight>
                </a:endParaRPr>
              </a:p>
            </p:txBody>
          </p:sp>
          <p:pic>
            <p:nvPicPr>
              <p:cNvPr id="9" name="Изображение 23">
                <a:extLst>
                  <a:ext uri="{FF2B5EF4-FFF2-40B4-BE49-F238E27FC236}">
                    <a16:creationId xmlns:a16="http://schemas.microsoft.com/office/drawing/2014/main" xmlns="" id="{EB99325C-9E64-DF42-96BF-1254B91F38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4369" y="264522"/>
                <a:ext cx="495162" cy="399939"/>
              </a:xfrm>
              <a:prstGeom prst="rect">
                <a:avLst/>
              </a:prstGeom>
            </p:spPr>
          </p:pic>
        </p:grp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xmlns="" id="{CF0E13B5-4218-824C-BBAC-25B34A41764C}"/>
                </a:ext>
              </a:extLst>
            </p:cNvPr>
            <p:cNvSpPr/>
            <p:nvPr/>
          </p:nvSpPr>
          <p:spPr>
            <a:xfrm>
              <a:off x="11826215" y="430977"/>
              <a:ext cx="372477" cy="35274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1E33A49-3D06-BC4F-9ADA-FB1A8DCF8ACD}"/>
              </a:ext>
            </a:extLst>
          </p:cNvPr>
          <p:cNvSpPr txBox="1"/>
          <p:nvPr/>
        </p:nvSpPr>
        <p:spPr>
          <a:xfrm>
            <a:off x="11830676" y="490812"/>
            <a:ext cx="364567" cy="245331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6</a:t>
            </a:r>
            <a:endParaRPr lang="ru-RU" sz="1600" b="1" i="0" dirty="0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22" name="Прямоугольник 4">
            <a:extLst>
              <a:ext uri="{FF2B5EF4-FFF2-40B4-BE49-F238E27FC236}">
                <a16:creationId xmlns:a16="http://schemas.microsoft.com/office/drawing/2014/main" xmlns="" id="{7EEC7B72-F10B-2640-B886-8EA686137E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718" y="397042"/>
            <a:ext cx="92037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sz="2400" b="1" i="0" cap="all" spc="100" dirty="0" smtClean="0">
                <a:latin typeface="PT Sans Narrow" panose="020B0506020203020204" pitchFamily="34" charset="0"/>
                <a:cs typeface="Times New Roman" panose="02020603050405020304" pitchFamily="18" charset="0"/>
              </a:rPr>
              <a:t>Strategic audit</a:t>
            </a:r>
            <a:endParaRPr lang="ru-RU" sz="2400" b="1" i="0" cap="all" spc="100" dirty="0">
              <a:latin typeface="PT Sans Narrow" panose="020B05060202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>
            <a:extLst>
              <a:ext uri="{FF2B5EF4-FFF2-40B4-BE49-F238E27FC236}"/>
            </a:extLst>
          </p:cNvPr>
          <p:cNvSpPr/>
          <p:nvPr/>
        </p:nvSpPr>
        <p:spPr>
          <a:xfrm>
            <a:off x="2209425" y="2069227"/>
            <a:ext cx="893370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00" dirty="0" smtClean="0">
              <a:latin typeface="PT Sans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Identification 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of strategic issues to consider in audits and advisory activities in the process of SAI’s Strategic planning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Audits, evaluation or advisory activities on various elements of policy cycle and policy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coherence. Evaluation 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in order to indicate gaps in government evaluation work, how it could be fulfilled by demonstrating a good practice of evaluation to encourage government to address the current problem </a:t>
            </a:r>
            <a:endParaRPr lang="en-US" sz="1600" b="1" dirty="0" smtClean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Strategic audit is applied in order to assess feasibility impacts and risks in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attainment 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of socio-economic development goals set out in the strategic planning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documents</a:t>
            </a: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39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41F21E31-F5C1-BC40-ABE3-CDC5B079F8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5" t="37696"/>
          <a:stretch/>
        </p:blipFill>
        <p:spPr>
          <a:xfrm>
            <a:off x="0" y="1270000"/>
            <a:ext cx="7741867" cy="4078396"/>
          </a:xfrm>
          <a:prstGeom prst="rect">
            <a:avLst/>
          </a:prstGeom>
        </p:spPr>
      </p:pic>
      <p:grpSp>
        <p:nvGrpSpPr>
          <p:cNvPr id="3" name="Группа 2">
            <a:extLst>
              <a:ext uri="{FF2B5EF4-FFF2-40B4-BE49-F238E27FC236}">
                <a16:creationId xmlns:a16="http://schemas.microsoft.com/office/drawing/2014/main" xmlns="" id="{A6487392-512E-DF48-ABEE-914C99EFB0A9}"/>
              </a:ext>
            </a:extLst>
          </p:cNvPr>
          <p:cNvGrpSpPr/>
          <p:nvPr/>
        </p:nvGrpSpPr>
        <p:grpSpPr>
          <a:xfrm>
            <a:off x="0" y="-12700"/>
            <a:ext cx="12198692" cy="1283986"/>
            <a:chOff x="0" y="-12700"/>
            <a:chExt cx="12198692" cy="1283986"/>
          </a:xfrm>
        </p:grpSpPr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xmlns="" id="{DA1FF496-8699-594B-A357-02B1F335D683}"/>
                </a:ext>
              </a:extLst>
            </p:cNvPr>
            <p:cNvSpPr/>
            <p:nvPr/>
          </p:nvSpPr>
          <p:spPr>
            <a:xfrm>
              <a:off x="0" y="-12700"/>
              <a:ext cx="12192000" cy="12839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7" name="Группа 6">
              <a:extLst>
                <a:ext uri="{FF2B5EF4-FFF2-40B4-BE49-F238E27FC236}">
                  <a16:creationId xmlns:a16="http://schemas.microsoft.com/office/drawing/2014/main" xmlns="" id="{14680450-7BA8-CD4F-B2F7-17A529840934}"/>
                </a:ext>
              </a:extLst>
            </p:cNvPr>
            <p:cNvGrpSpPr/>
            <p:nvPr/>
          </p:nvGrpSpPr>
          <p:grpSpPr>
            <a:xfrm>
              <a:off x="0" y="121293"/>
              <a:ext cx="1124634" cy="1006268"/>
              <a:chOff x="0" y="100860"/>
              <a:chExt cx="846538" cy="757441"/>
            </a:xfrm>
          </p:grpSpPr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xmlns="" id="{B6CB9F58-B994-4840-AA58-14A2DD803D4F}"/>
                  </a:ext>
                </a:extLst>
              </p:cNvPr>
              <p:cNvSpPr/>
              <p:nvPr/>
            </p:nvSpPr>
            <p:spPr>
              <a:xfrm>
                <a:off x="0" y="100860"/>
                <a:ext cx="846538" cy="757441"/>
              </a:xfrm>
              <a:prstGeom prst="rect">
                <a:avLst/>
              </a:prstGeom>
              <a:solidFill>
                <a:srgbClr val="DF223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DF2237"/>
                  </a:solidFill>
                  <a:highlight>
                    <a:srgbClr val="1AA9BF"/>
                  </a:highlight>
                </a:endParaRPr>
              </a:p>
            </p:txBody>
          </p:sp>
          <p:pic>
            <p:nvPicPr>
              <p:cNvPr id="9" name="Изображение 23">
                <a:extLst>
                  <a:ext uri="{FF2B5EF4-FFF2-40B4-BE49-F238E27FC236}">
                    <a16:creationId xmlns:a16="http://schemas.microsoft.com/office/drawing/2014/main" xmlns="" id="{EB99325C-9E64-DF42-96BF-1254B91F38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4369" y="264522"/>
                <a:ext cx="495162" cy="399939"/>
              </a:xfrm>
              <a:prstGeom prst="rect">
                <a:avLst/>
              </a:prstGeom>
            </p:spPr>
          </p:pic>
        </p:grp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xmlns="" id="{CF0E13B5-4218-824C-BBAC-25B34A41764C}"/>
                </a:ext>
              </a:extLst>
            </p:cNvPr>
            <p:cNvSpPr/>
            <p:nvPr/>
          </p:nvSpPr>
          <p:spPr>
            <a:xfrm>
              <a:off x="11826215" y="430977"/>
              <a:ext cx="372477" cy="35274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1E33A49-3D06-BC4F-9ADA-FB1A8DCF8ACD}"/>
              </a:ext>
            </a:extLst>
          </p:cNvPr>
          <p:cNvSpPr txBox="1"/>
          <p:nvPr/>
        </p:nvSpPr>
        <p:spPr>
          <a:xfrm>
            <a:off x="11830676" y="490812"/>
            <a:ext cx="364567" cy="245331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7</a:t>
            </a:r>
            <a:endParaRPr lang="ru-RU" sz="1600" b="1" i="0" dirty="0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22" name="Прямоугольник 4">
            <a:extLst>
              <a:ext uri="{FF2B5EF4-FFF2-40B4-BE49-F238E27FC236}">
                <a16:creationId xmlns:a16="http://schemas.microsoft.com/office/drawing/2014/main" xmlns="" id="{7EEC7B72-F10B-2640-B886-8EA686137E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718" y="464778"/>
            <a:ext cx="92037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sz="2400" b="1" i="0" cap="all" spc="100" dirty="0" smtClean="0">
                <a:latin typeface="PT Sans Narrow" panose="020B0506020203020204" pitchFamily="34" charset="0"/>
                <a:cs typeface="Times New Roman" panose="02020603050405020304" pitchFamily="18" charset="0"/>
              </a:rPr>
              <a:t>advisory activities and Counseling</a:t>
            </a:r>
            <a:endParaRPr lang="ru-RU" sz="2400" b="1" i="0" cap="all" spc="100" dirty="0">
              <a:latin typeface="PT Sans Narrow" panose="020B05060202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>
            <a:extLst>
              <a:ext uri="{FF2B5EF4-FFF2-40B4-BE49-F238E27FC236}"/>
            </a:extLst>
          </p:cNvPr>
          <p:cNvSpPr/>
          <p:nvPr/>
        </p:nvSpPr>
        <p:spPr>
          <a:xfrm>
            <a:off x="643476" y="4338383"/>
            <a:ext cx="1139441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NUDGE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- 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NUDGE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AUDIT – ADVISORY ACTIVITIES</a:t>
            </a:r>
          </a:p>
          <a:p>
            <a:pPr>
              <a:defRPr/>
            </a:pP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2.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Advisory 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activities: </a:t>
            </a:r>
            <a:endParaRPr lang="en-US" sz="1600" b="1" dirty="0" smtClean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  <a:p>
            <a:pPr marL="342900" indent="-342900">
              <a:buAutoNum type="arabicPeriod" startAt="2"/>
              <a:defRPr/>
            </a:pP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  <a:p>
            <a:pPr marL="800100" lvl="1" indent="-342900"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PT Sans"/>
                <a:cs typeface="Arial" panose="020B0604020202020204" pitchFamily="34" charset="0"/>
              </a:rPr>
              <a:t>Lima declaration - To provide parliament and the administration with their professional knowledge in the form of expert opinions under the condition that the effectiveness of their audit is secured</a:t>
            </a:r>
          </a:p>
          <a:p>
            <a:pPr lvl="1">
              <a:defRPr/>
            </a:pPr>
            <a:endParaRPr lang="en-US" sz="1600" dirty="0">
              <a:latin typeface="PT Sans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3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. 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Advisory activities should be within SAI’s mandate and not violate SAI’s auditing function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085" y="2315670"/>
            <a:ext cx="1786452" cy="17864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7135" y="1784866"/>
            <a:ext cx="102683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/>
                <a:cs typeface="Arial" panose="020B0604020202020204" pitchFamily="34" charset="0"/>
              </a:rPr>
              <a:t>1. Autonomy relevance dilemma</a:t>
            </a:r>
            <a:endParaRPr lang="ru-RU" sz="1600" b="1" dirty="0">
              <a:solidFill>
                <a:schemeClr val="tx1">
                  <a:lumMod val="50000"/>
                  <a:lumOff val="50000"/>
                </a:schemeClr>
              </a:solidFill>
              <a:latin typeface="PT Sans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64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41F21E31-F5C1-BC40-ABE3-CDC5B079F8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5" t="37696"/>
          <a:stretch/>
        </p:blipFill>
        <p:spPr>
          <a:xfrm>
            <a:off x="0" y="1270000"/>
            <a:ext cx="7741867" cy="4078396"/>
          </a:xfrm>
          <a:prstGeom prst="rect">
            <a:avLst/>
          </a:prstGeom>
        </p:spPr>
      </p:pic>
      <p:grpSp>
        <p:nvGrpSpPr>
          <p:cNvPr id="3" name="Группа 2">
            <a:extLst>
              <a:ext uri="{FF2B5EF4-FFF2-40B4-BE49-F238E27FC236}">
                <a16:creationId xmlns:a16="http://schemas.microsoft.com/office/drawing/2014/main" xmlns="" id="{A6487392-512E-DF48-ABEE-914C99EFB0A9}"/>
              </a:ext>
            </a:extLst>
          </p:cNvPr>
          <p:cNvGrpSpPr/>
          <p:nvPr/>
        </p:nvGrpSpPr>
        <p:grpSpPr>
          <a:xfrm>
            <a:off x="0" y="-12700"/>
            <a:ext cx="12198692" cy="1283986"/>
            <a:chOff x="0" y="-12700"/>
            <a:chExt cx="12198692" cy="1283986"/>
          </a:xfrm>
        </p:grpSpPr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xmlns="" id="{DA1FF496-8699-594B-A357-02B1F335D683}"/>
                </a:ext>
              </a:extLst>
            </p:cNvPr>
            <p:cNvSpPr/>
            <p:nvPr/>
          </p:nvSpPr>
          <p:spPr>
            <a:xfrm>
              <a:off x="0" y="-12700"/>
              <a:ext cx="12192000" cy="12839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7" name="Группа 6">
              <a:extLst>
                <a:ext uri="{FF2B5EF4-FFF2-40B4-BE49-F238E27FC236}">
                  <a16:creationId xmlns:a16="http://schemas.microsoft.com/office/drawing/2014/main" xmlns="" id="{14680450-7BA8-CD4F-B2F7-17A529840934}"/>
                </a:ext>
              </a:extLst>
            </p:cNvPr>
            <p:cNvGrpSpPr/>
            <p:nvPr/>
          </p:nvGrpSpPr>
          <p:grpSpPr>
            <a:xfrm>
              <a:off x="0" y="121293"/>
              <a:ext cx="1124634" cy="1006268"/>
              <a:chOff x="0" y="100860"/>
              <a:chExt cx="846538" cy="757441"/>
            </a:xfrm>
          </p:grpSpPr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xmlns="" id="{B6CB9F58-B994-4840-AA58-14A2DD803D4F}"/>
                  </a:ext>
                </a:extLst>
              </p:cNvPr>
              <p:cNvSpPr/>
              <p:nvPr/>
            </p:nvSpPr>
            <p:spPr>
              <a:xfrm>
                <a:off x="0" y="100860"/>
                <a:ext cx="846538" cy="757441"/>
              </a:xfrm>
              <a:prstGeom prst="rect">
                <a:avLst/>
              </a:prstGeom>
              <a:solidFill>
                <a:srgbClr val="DF223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DF2237"/>
                  </a:solidFill>
                  <a:highlight>
                    <a:srgbClr val="1AA9BF"/>
                  </a:highlight>
                </a:endParaRPr>
              </a:p>
            </p:txBody>
          </p:sp>
          <p:pic>
            <p:nvPicPr>
              <p:cNvPr id="9" name="Изображение 23">
                <a:extLst>
                  <a:ext uri="{FF2B5EF4-FFF2-40B4-BE49-F238E27FC236}">
                    <a16:creationId xmlns:a16="http://schemas.microsoft.com/office/drawing/2014/main" xmlns="" id="{EB99325C-9E64-DF42-96BF-1254B91F38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4369" y="264522"/>
                <a:ext cx="495162" cy="399939"/>
              </a:xfrm>
              <a:prstGeom prst="rect">
                <a:avLst/>
              </a:prstGeom>
            </p:spPr>
          </p:pic>
        </p:grp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xmlns="" id="{CF0E13B5-4218-824C-BBAC-25B34A41764C}"/>
                </a:ext>
              </a:extLst>
            </p:cNvPr>
            <p:cNvSpPr/>
            <p:nvPr/>
          </p:nvSpPr>
          <p:spPr>
            <a:xfrm>
              <a:off x="11826215" y="430977"/>
              <a:ext cx="372477" cy="35274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1E33A49-3D06-BC4F-9ADA-FB1A8DCF8ACD}"/>
              </a:ext>
            </a:extLst>
          </p:cNvPr>
          <p:cNvSpPr txBox="1"/>
          <p:nvPr/>
        </p:nvSpPr>
        <p:spPr>
          <a:xfrm>
            <a:off x="11830676" y="490812"/>
            <a:ext cx="364567" cy="245331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8</a:t>
            </a:r>
            <a:endParaRPr lang="ru-RU" sz="1600" b="1" i="0" dirty="0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20" name="Прямоугольник 4">
            <a:extLst>
              <a:ext uri="{FF2B5EF4-FFF2-40B4-BE49-F238E27FC236}">
                <a16:creationId xmlns:a16="http://schemas.microsoft.com/office/drawing/2014/main" xmlns="" id="{7EEC7B72-F10B-2640-B886-8EA686137E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718" y="464778"/>
            <a:ext cx="92037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sz="2400" b="1" i="0" cap="all" spc="100" dirty="0" smtClean="0">
                <a:latin typeface="PT Sans Narrow" panose="020B0506020203020204" pitchFamily="34" charset="0"/>
                <a:cs typeface="Times New Roman" panose="02020603050405020304" pitchFamily="18" charset="0"/>
              </a:rPr>
              <a:t>advisory activities</a:t>
            </a:r>
            <a:endParaRPr lang="ru-RU" sz="2400" b="1" i="0" cap="all" spc="100" dirty="0">
              <a:latin typeface="PT Sans Narrow" panose="020B0506020203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870933" y="1712886"/>
            <a:ext cx="4675280" cy="4823378"/>
            <a:chOff x="2529319" y="620688"/>
            <a:chExt cx="3888432" cy="4536504"/>
          </a:xfrm>
        </p:grpSpPr>
        <p:sp>
          <p:nvSpPr>
            <p:cNvPr id="21" name="Равнобедренный треугольник 20"/>
            <p:cNvSpPr/>
            <p:nvPr/>
          </p:nvSpPr>
          <p:spPr>
            <a:xfrm>
              <a:off x="2529319" y="620688"/>
              <a:ext cx="3888432" cy="1584176"/>
            </a:xfrm>
            <a:prstGeom prst="triangle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Consultancy</a:t>
              </a: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3993006" y="2300005"/>
              <a:ext cx="970617" cy="2016224"/>
            </a:xfrm>
            <a:prstGeom prst="rect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vert="vert27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Professionalism</a:t>
              </a:r>
              <a:endParaRPr kumimoji="0" lang="ru-RU" sz="21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2544594" y="4437112"/>
              <a:ext cx="3867442" cy="720080"/>
            </a:xfrm>
            <a:prstGeom prst="rect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Transparency</a:t>
              </a:r>
              <a:endPara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2544594" y="2300005"/>
              <a:ext cx="968278" cy="2016224"/>
            </a:xfrm>
            <a:prstGeom prst="rect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vert="vert27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Independence</a:t>
              </a:r>
              <a:endPara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5449474" y="2300005"/>
              <a:ext cx="968277" cy="2016224"/>
            </a:xfrm>
            <a:prstGeom prst="rect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vert="vert27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Expertise</a:t>
              </a:r>
              <a:endPara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426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DF7EB443-A663-5547-8592-0DA64E394E4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05521"/>
            <a:ext cx="8621486" cy="544871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51A8C22-C8C8-0E44-8102-5B4016B17647}"/>
              </a:ext>
            </a:extLst>
          </p:cNvPr>
          <p:cNvSpPr txBox="1"/>
          <p:nvPr/>
        </p:nvSpPr>
        <p:spPr>
          <a:xfrm>
            <a:off x="1498600" y="403761"/>
            <a:ext cx="10507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0" dirty="0" smtClean="0">
                <a:solidFill>
                  <a:srgbClr val="DB1816"/>
                </a:solidFill>
                <a:latin typeface="PT Sans Narrow" panose="020B0506020203020204" pitchFamily="34" charset="0"/>
                <a:cs typeface="Times New Roman" pitchFamily="18" charset="0"/>
              </a:rPr>
              <a:t>Thank you!</a:t>
            </a:r>
            <a:endParaRPr lang="ru-RU" sz="3600" i="0" dirty="0">
              <a:solidFill>
                <a:srgbClr val="DB1816"/>
              </a:solidFill>
              <a:latin typeface="PT Sans Narrow" panose="020B0506020203020204" pitchFamily="34" charset="0"/>
              <a:cs typeface="Times New Roman" pitchFamily="18" charset="0"/>
            </a:endParaRPr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xmlns="" id="{3C993FB2-653B-A044-93D6-13254D1D4D4F}"/>
              </a:ext>
            </a:extLst>
          </p:cNvPr>
          <p:cNvGrpSpPr/>
          <p:nvPr/>
        </p:nvGrpSpPr>
        <p:grpSpPr>
          <a:xfrm>
            <a:off x="0" y="121293"/>
            <a:ext cx="1124634" cy="1006268"/>
            <a:chOff x="0" y="100860"/>
            <a:chExt cx="846538" cy="757441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xmlns="" id="{65A767BE-E58A-8C48-9B3F-5899EE7320B6}"/>
                </a:ext>
              </a:extLst>
            </p:cNvPr>
            <p:cNvSpPr/>
            <p:nvPr/>
          </p:nvSpPr>
          <p:spPr>
            <a:xfrm>
              <a:off x="0" y="100860"/>
              <a:ext cx="846538" cy="757441"/>
            </a:xfrm>
            <a:prstGeom prst="rect">
              <a:avLst/>
            </a:prstGeom>
            <a:solidFill>
              <a:srgbClr val="DF223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DF2237"/>
                </a:solidFill>
                <a:highlight>
                  <a:srgbClr val="1AA9BF"/>
                </a:highlight>
              </a:endParaRPr>
            </a:p>
          </p:txBody>
        </p:sp>
        <p:pic>
          <p:nvPicPr>
            <p:cNvPr id="9" name="Изображение 23">
              <a:extLst>
                <a:ext uri="{FF2B5EF4-FFF2-40B4-BE49-F238E27FC236}">
                  <a16:creationId xmlns:a16="http://schemas.microsoft.com/office/drawing/2014/main" xmlns="" id="{477D7428-B6D5-EA44-BA63-780213A1E4F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4369" y="264522"/>
              <a:ext cx="495162" cy="3999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7726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3045&quot;&gt;&lt;version val=&quot;25155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0&quot;/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AdqyFUmSoWnHFjEhGN0k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JOxiBJwS_KFC8MZ7sQ6a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LkAo_7.TlynGio1dQKOv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KgJ1OQIRE.kSpBQtNqeW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7WQ35dISuqBL4g4HSf8P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YC0OhqOQTu.b9LHCbV6p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ULPQdJzTVSpfiL00QErp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11901</TotalTime>
  <Words>377</Words>
  <Application>Microsoft Office PowerPoint</Application>
  <PresentationFormat>Произвольный</PresentationFormat>
  <Paragraphs>74</Paragraphs>
  <Slides>9</Slides>
  <Notes>9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1_Office Theme</vt:lpstr>
      <vt:lpstr>think-cell Slide</vt:lpstr>
      <vt:lpstr>Chart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KPMG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Avakyan, Anzhela</dc:creator>
  <cp:lastModifiedBy>Клевцова Вероника Михайловна</cp:lastModifiedBy>
  <cp:revision>543</cp:revision>
  <cp:lastPrinted>2019-01-16T08:45:05Z</cp:lastPrinted>
  <dcterms:created xsi:type="dcterms:W3CDTF">2018-10-15T14:31:04Z</dcterms:created>
  <dcterms:modified xsi:type="dcterms:W3CDTF">2019-01-16T09:34:57Z</dcterms:modified>
</cp:coreProperties>
</file>